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11"/>
  </p:notesMasterIdLst>
  <p:sldIdLst>
    <p:sldId id="256" r:id="rId3"/>
    <p:sldId id="257" r:id="rId4"/>
    <p:sldId id="258" r:id="rId5"/>
    <p:sldId id="260" r:id="rId6"/>
    <p:sldId id="261" r:id="rId7"/>
    <p:sldId id="262" r:id="rId8"/>
    <p:sldId id="263" r:id="rId9"/>
    <p:sldId id="259" r:id="rId10"/>
  </p:sldIdLst>
  <p:sldSz cx="12192000" cy="6858000"/>
  <p:notesSz cx="6858000" cy="9144000"/>
  <p:embeddedFontLst>
    <p:embeddedFont>
      <p:font typeface="Calibri" panose="020F0502020204030204" pitchFamily="34" charset="0"/>
      <p:regular r:id="rId12"/>
      <p:bold r:id="rId13"/>
      <p:italic r:id="rId14"/>
      <p:boldItalic r:id="rId15"/>
    </p:embeddedFont>
    <p:embeddedFont>
      <p:font typeface="Candara" panose="020E0502030303020204" pitchFamily="3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0" roundtripDataSignature="AMtx7mgRY7lTPnCgY+NnJI5jJpW4Pzma1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521719-E5D6-40C0-8CEF-185B14D11E35}" v="356" dt="2021-05-05T23:47:02.5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946"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font" Target="fonts/font1.fntdata"/><Relationship Id="rId17" Type="http://schemas.openxmlformats.org/officeDocument/2006/relationships/font" Target="fonts/font6.fntdata"/><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font" Target="fonts/font5.fntdata"/><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3.fntdata"/><Relationship Id="rId22" Type="http://schemas.openxmlformats.org/officeDocument/2006/relationships/viewProps" Target="viewProps.xml"/></Relationships>
</file>

<file path=ppt/media/image1.pn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CO"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a1f4015098_0_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 name="Google Shape;161;ga1f4015098_0_9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s-CO"/>
              <a:t>Una imagen más bonita ocn etsrellas…</a:t>
            </a:r>
            <a:endParaRPr/>
          </a:p>
        </p:txBody>
      </p:sp>
      <p:sp>
        <p:nvSpPr>
          <p:cNvPr id="162" name="Google Shape;162;ga1f4015098_0_9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a1f4015098_0_5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9" name="Google Shape;189;ga1f4015098_0_5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a1f4015098_0_5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9" name="Google Shape;189;ga1f4015098_0_5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048658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a1f4015098_0_5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9" name="Google Shape;189;ga1f4015098_0_5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17306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a1f4015098_0_5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9" name="Google Shape;189;ga1f4015098_0_5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36810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a1f4015098_0_5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9" name="Google Shape;189;ga1f4015098_0_5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63548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a1f4015098_0_28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1" name="Google Shape;231;ga1f4015098_0_28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s-CO"/>
              <a:t>Una imagen más bonita ocn etsrellas…</a:t>
            </a:r>
            <a:endParaRPr/>
          </a:p>
        </p:txBody>
      </p:sp>
      <p:sp>
        <p:nvSpPr>
          <p:cNvPr id="232" name="Google Shape;232;ga1f4015098_0_28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8</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5"/>
        <p:cNvGrpSpPr/>
        <p:nvPr/>
      </p:nvGrpSpPr>
      <p:grpSpPr>
        <a:xfrm>
          <a:off x="0" y="0"/>
          <a:ext cx="0" cy="0"/>
          <a:chOff x="0" y="0"/>
          <a:chExt cx="0" cy="0"/>
        </a:xfrm>
      </p:grpSpPr>
      <p:sp>
        <p:nvSpPr>
          <p:cNvPr id="16" name="Google Shape;16;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90"/>
        <p:cNvGrpSpPr/>
        <p:nvPr/>
      </p:nvGrpSpPr>
      <p:grpSpPr>
        <a:xfrm>
          <a:off x="0" y="0"/>
          <a:ext cx="0" cy="0"/>
          <a:chOff x="0" y="0"/>
          <a:chExt cx="0" cy="0"/>
        </a:xfrm>
      </p:grpSpPr>
      <p:sp>
        <p:nvSpPr>
          <p:cNvPr id="91" name="Google Shape;91;ga1f4015098_0_311"/>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2" name="Google Shape;92;ga1f4015098_0_311"/>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93" name="Google Shape;93;ga1f4015098_0_31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4" name="Google Shape;94;ga1f4015098_0_31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5" name="Google Shape;95;ga1f4015098_0_31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96"/>
        <p:cNvGrpSpPr/>
        <p:nvPr/>
      </p:nvGrpSpPr>
      <p:grpSpPr>
        <a:xfrm>
          <a:off x="0" y="0"/>
          <a:ext cx="0" cy="0"/>
          <a:chOff x="0" y="0"/>
          <a:chExt cx="0" cy="0"/>
        </a:xfrm>
      </p:grpSpPr>
      <p:sp>
        <p:nvSpPr>
          <p:cNvPr id="97" name="Google Shape;97;ga1f4015098_0_317"/>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Autofit/>
          </a:bodyPr>
          <a:lstStyle>
            <a:lvl1pPr lvl="0" algn="ctr" rtl="0">
              <a:lnSpc>
                <a:spcPct val="90000"/>
              </a:lnSpc>
              <a:spcBef>
                <a:spcPts val="0"/>
              </a:spcBef>
              <a:spcAft>
                <a:spcPts val="0"/>
              </a:spcAft>
              <a:buClr>
                <a:schemeClr val="dk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 name="Google Shape;98;ga1f4015098_0_317"/>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Autofit/>
          </a:bodyPr>
          <a:lstStyle>
            <a:lvl1pPr lvl="0" algn="ctr" rtl="0">
              <a:lnSpc>
                <a:spcPct val="90000"/>
              </a:lnSpc>
              <a:spcBef>
                <a:spcPts val="1000"/>
              </a:spcBef>
              <a:spcAft>
                <a:spcPts val="0"/>
              </a:spcAft>
              <a:buClr>
                <a:schemeClr val="dk1"/>
              </a:buClr>
              <a:buSzPts val="2400"/>
              <a:buNone/>
              <a:defRPr sz="2400"/>
            </a:lvl1pPr>
            <a:lvl2pPr lvl="1" algn="ctr" rtl="0">
              <a:lnSpc>
                <a:spcPct val="90000"/>
              </a:lnSpc>
              <a:spcBef>
                <a:spcPts val="500"/>
              </a:spcBef>
              <a:spcAft>
                <a:spcPts val="0"/>
              </a:spcAft>
              <a:buClr>
                <a:schemeClr val="dk1"/>
              </a:buClr>
              <a:buSzPts val="2000"/>
              <a:buNone/>
              <a:defRPr sz="2000"/>
            </a:lvl2pPr>
            <a:lvl3pPr lvl="2" algn="ctr" rtl="0">
              <a:lnSpc>
                <a:spcPct val="90000"/>
              </a:lnSpc>
              <a:spcBef>
                <a:spcPts val="500"/>
              </a:spcBef>
              <a:spcAft>
                <a:spcPts val="0"/>
              </a:spcAft>
              <a:buClr>
                <a:schemeClr val="dk1"/>
              </a:buClr>
              <a:buSzPts val="1800"/>
              <a:buNone/>
              <a:defRPr sz="1800"/>
            </a:lvl3pPr>
            <a:lvl4pPr lvl="3" algn="ctr" rtl="0">
              <a:lnSpc>
                <a:spcPct val="90000"/>
              </a:lnSpc>
              <a:spcBef>
                <a:spcPts val="500"/>
              </a:spcBef>
              <a:spcAft>
                <a:spcPts val="0"/>
              </a:spcAft>
              <a:buClr>
                <a:schemeClr val="dk1"/>
              </a:buClr>
              <a:buSzPts val="1600"/>
              <a:buNone/>
              <a:defRPr sz="1600"/>
            </a:lvl4pPr>
            <a:lvl5pPr lvl="4" algn="ctr" rtl="0">
              <a:lnSpc>
                <a:spcPct val="90000"/>
              </a:lnSpc>
              <a:spcBef>
                <a:spcPts val="500"/>
              </a:spcBef>
              <a:spcAft>
                <a:spcPts val="0"/>
              </a:spcAft>
              <a:buClr>
                <a:schemeClr val="dk1"/>
              </a:buClr>
              <a:buSzPts val="1600"/>
              <a:buNone/>
              <a:defRPr sz="1600"/>
            </a:lvl5pPr>
            <a:lvl6pPr lvl="5" algn="ctr" rtl="0">
              <a:lnSpc>
                <a:spcPct val="90000"/>
              </a:lnSpc>
              <a:spcBef>
                <a:spcPts val="500"/>
              </a:spcBef>
              <a:spcAft>
                <a:spcPts val="0"/>
              </a:spcAft>
              <a:buClr>
                <a:schemeClr val="dk1"/>
              </a:buClr>
              <a:buSzPts val="1600"/>
              <a:buNone/>
              <a:defRPr sz="1600"/>
            </a:lvl6pPr>
            <a:lvl7pPr lvl="6" algn="ctr" rtl="0">
              <a:lnSpc>
                <a:spcPct val="90000"/>
              </a:lnSpc>
              <a:spcBef>
                <a:spcPts val="500"/>
              </a:spcBef>
              <a:spcAft>
                <a:spcPts val="0"/>
              </a:spcAft>
              <a:buClr>
                <a:schemeClr val="dk1"/>
              </a:buClr>
              <a:buSzPts val="1600"/>
              <a:buNone/>
              <a:defRPr sz="1600"/>
            </a:lvl7pPr>
            <a:lvl8pPr lvl="7" algn="ctr" rtl="0">
              <a:lnSpc>
                <a:spcPct val="90000"/>
              </a:lnSpc>
              <a:spcBef>
                <a:spcPts val="500"/>
              </a:spcBef>
              <a:spcAft>
                <a:spcPts val="0"/>
              </a:spcAft>
              <a:buClr>
                <a:schemeClr val="dk1"/>
              </a:buClr>
              <a:buSzPts val="1600"/>
              <a:buNone/>
              <a:defRPr sz="1600"/>
            </a:lvl8pPr>
            <a:lvl9pPr lvl="8" algn="ctr" rtl="0">
              <a:lnSpc>
                <a:spcPct val="90000"/>
              </a:lnSpc>
              <a:spcBef>
                <a:spcPts val="500"/>
              </a:spcBef>
              <a:spcAft>
                <a:spcPts val="0"/>
              </a:spcAft>
              <a:buClr>
                <a:schemeClr val="dk1"/>
              </a:buClr>
              <a:buSzPts val="1600"/>
              <a:buNone/>
              <a:defRPr sz="1600"/>
            </a:lvl9pPr>
          </a:lstStyle>
          <a:p>
            <a:endParaRPr/>
          </a:p>
        </p:txBody>
      </p:sp>
      <p:sp>
        <p:nvSpPr>
          <p:cNvPr id="99" name="Google Shape;99;ga1f4015098_0_31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0" name="Google Shape;100;ga1f4015098_0_31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1" name="Google Shape;101;ga1f4015098_0_31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02"/>
        <p:cNvGrpSpPr/>
        <p:nvPr/>
      </p:nvGrpSpPr>
      <p:grpSpPr>
        <a:xfrm>
          <a:off x="0" y="0"/>
          <a:ext cx="0" cy="0"/>
          <a:chOff x="0" y="0"/>
          <a:chExt cx="0" cy="0"/>
        </a:xfrm>
      </p:grpSpPr>
      <p:sp>
        <p:nvSpPr>
          <p:cNvPr id="103" name="Google Shape;103;ga1f4015098_0_323"/>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4" name="Google Shape;104;ga1f4015098_0_323"/>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rtl="0">
              <a:lnSpc>
                <a:spcPct val="90000"/>
              </a:lnSpc>
              <a:spcBef>
                <a:spcPts val="1000"/>
              </a:spcBef>
              <a:spcAft>
                <a:spcPts val="0"/>
              </a:spcAft>
              <a:buClr>
                <a:srgbClr val="888888"/>
              </a:buClr>
              <a:buSzPts val="2400"/>
              <a:buNone/>
              <a:defRPr sz="2400">
                <a:solidFill>
                  <a:srgbClr val="888888"/>
                </a:solidFill>
              </a:defRPr>
            </a:lvl1pPr>
            <a:lvl2pPr marL="914400" lvl="1" indent="-228600" algn="l" rtl="0">
              <a:lnSpc>
                <a:spcPct val="90000"/>
              </a:lnSpc>
              <a:spcBef>
                <a:spcPts val="500"/>
              </a:spcBef>
              <a:spcAft>
                <a:spcPts val="0"/>
              </a:spcAft>
              <a:buClr>
                <a:srgbClr val="888888"/>
              </a:buClr>
              <a:buSzPts val="2000"/>
              <a:buNone/>
              <a:defRPr sz="2000">
                <a:solidFill>
                  <a:srgbClr val="888888"/>
                </a:solidFill>
              </a:defRPr>
            </a:lvl2pPr>
            <a:lvl3pPr marL="1371600" lvl="2" indent="-228600" algn="l" rtl="0">
              <a:lnSpc>
                <a:spcPct val="90000"/>
              </a:lnSpc>
              <a:spcBef>
                <a:spcPts val="500"/>
              </a:spcBef>
              <a:spcAft>
                <a:spcPts val="0"/>
              </a:spcAft>
              <a:buClr>
                <a:srgbClr val="888888"/>
              </a:buClr>
              <a:buSzPts val="1800"/>
              <a:buNone/>
              <a:defRPr sz="1800">
                <a:solidFill>
                  <a:srgbClr val="888888"/>
                </a:solidFill>
              </a:defRPr>
            </a:lvl3pPr>
            <a:lvl4pPr marL="1828800" lvl="3" indent="-228600" algn="l" rtl="0">
              <a:lnSpc>
                <a:spcPct val="90000"/>
              </a:lnSpc>
              <a:spcBef>
                <a:spcPts val="500"/>
              </a:spcBef>
              <a:spcAft>
                <a:spcPts val="0"/>
              </a:spcAft>
              <a:buClr>
                <a:srgbClr val="888888"/>
              </a:buClr>
              <a:buSzPts val="1600"/>
              <a:buNone/>
              <a:defRPr sz="1600">
                <a:solidFill>
                  <a:srgbClr val="888888"/>
                </a:solidFill>
              </a:defRPr>
            </a:lvl4pPr>
            <a:lvl5pPr marL="2286000" lvl="4" indent="-228600" algn="l" rtl="0">
              <a:lnSpc>
                <a:spcPct val="90000"/>
              </a:lnSpc>
              <a:spcBef>
                <a:spcPts val="500"/>
              </a:spcBef>
              <a:spcAft>
                <a:spcPts val="0"/>
              </a:spcAft>
              <a:buClr>
                <a:srgbClr val="888888"/>
              </a:buClr>
              <a:buSzPts val="1600"/>
              <a:buNone/>
              <a:defRPr sz="1600">
                <a:solidFill>
                  <a:srgbClr val="888888"/>
                </a:solidFill>
              </a:defRPr>
            </a:lvl5pPr>
            <a:lvl6pPr marL="2743200" lvl="5" indent="-228600" algn="l" rtl="0">
              <a:lnSpc>
                <a:spcPct val="90000"/>
              </a:lnSpc>
              <a:spcBef>
                <a:spcPts val="500"/>
              </a:spcBef>
              <a:spcAft>
                <a:spcPts val="0"/>
              </a:spcAft>
              <a:buClr>
                <a:srgbClr val="888888"/>
              </a:buClr>
              <a:buSzPts val="1600"/>
              <a:buNone/>
              <a:defRPr sz="1600">
                <a:solidFill>
                  <a:srgbClr val="888888"/>
                </a:solidFill>
              </a:defRPr>
            </a:lvl6pPr>
            <a:lvl7pPr marL="3200400" lvl="6" indent="-228600" algn="l" rtl="0">
              <a:lnSpc>
                <a:spcPct val="90000"/>
              </a:lnSpc>
              <a:spcBef>
                <a:spcPts val="500"/>
              </a:spcBef>
              <a:spcAft>
                <a:spcPts val="0"/>
              </a:spcAft>
              <a:buClr>
                <a:srgbClr val="888888"/>
              </a:buClr>
              <a:buSzPts val="1600"/>
              <a:buNone/>
              <a:defRPr sz="1600">
                <a:solidFill>
                  <a:srgbClr val="888888"/>
                </a:solidFill>
              </a:defRPr>
            </a:lvl7pPr>
            <a:lvl8pPr marL="3657600" lvl="7" indent="-228600" algn="l" rtl="0">
              <a:lnSpc>
                <a:spcPct val="90000"/>
              </a:lnSpc>
              <a:spcBef>
                <a:spcPts val="500"/>
              </a:spcBef>
              <a:spcAft>
                <a:spcPts val="0"/>
              </a:spcAft>
              <a:buClr>
                <a:srgbClr val="888888"/>
              </a:buClr>
              <a:buSzPts val="1600"/>
              <a:buNone/>
              <a:defRPr sz="1600">
                <a:solidFill>
                  <a:srgbClr val="888888"/>
                </a:solidFill>
              </a:defRPr>
            </a:lvl8pPr>
            <a:lvl9pPr marL="4114800" lvl="8" indent="-228600" algn="l" rtl="0">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05" name="Google Shape;105;ga1f4015098_0_32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6" name="Google Shape;106;ga1f4015098_0_3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7" name="Google Shape;107;ga1f4015098_0_3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08"/>
        <p:cNvGrpSpPr/>
        <p:nvPr/>
      </p:nvGrpSpPr>
      <p:grpSpPr>
        <a:xfrm>
          <a:off x="0" y="0"/>
          <a:ext cx="0" cy="0"/>
          <a:chOff x="0" y="0"/>
          <a:chExt cx="0" cy="0"/>
        </a:xfrm>
      </p:grpSpPr>
      <p:sp>
        <p:nvSpPr>
          <p:cNvPr id="109" name="Google Shape;109;ga1f4015098_0_32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0" name="Google Shape;110;ga1f4015098_0_329"/>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11" name="Google Shape;111;ga1f4015098_0_329"/>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12" name="Google Shape;112;ga1f4015098_0_32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3" name="Google Shape;113;ga1f4015098_0_32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4" name="Google Shape;114;ga1f4015098_0_3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15"/>
        <p:cNvGrpSpPr/>
        <p:nvPr/>
      </p:nvGrpSpPr>
      <p:grpSpPr>
        <a:xfrm>
          <a:off x="0" y="0"/>
          <a:ext cx="0" cy="0"/>
          <a:chOff x="0" y="0"/>
          <a:chExt cx="0" cy="0"/>
        </a:xfrm>
      </p:grpSpPr>
      <p:sp>
        <p:nvSpPr>
          <p:cNvPr id="116" name="Google Shape;116;ga1f4015098_0_336"/>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ga1f4015098_0_336"/>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118" name="Google Shape;118;ga1f4015098_0_336"/>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19" name="Google Shape;119;ga1f4015098_0_336"/>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120" name="Google Shape;120;ga1f4015098_0_336"/>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21" name="Google Shape;121;ga1f4015098_0_33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2" name="Google Shape;122;ga1f4015098_0_33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3" name="Google Shape;123;ga1f4015098_0_33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124"/>
        <p:cNvGrpSpPr/>
        <p:nvPr/>
      </p:nvGrpSpPr>
      <p:grpSpPr>
        <a:xfrm>
          <a:off x="0" y="0"/>
          <a:ext cx="0" cy="0"/>
          <a:chOff x="0" y="0"/>
          <a:chExt cx="0" cy="0"/>
        </a:xfrm>
      </p:grpSpPr>
      <p:sp>
        <p:nvSpPr>
          <p:cNvPr id="125" name="Google Shape;125;ga1f4015098_0_34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6" name="Google Shape;126;ga1f4015098_0_34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7" name="Google Shape;127;ga1f4015098_0_34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8" name="Google Shape;128;ga1f4015098_0_34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29"/>
        <p:cNvGrpSpPr/>
        <p:nvPr/>
      </p:nvGrpSpPr>
      <p:grpSpPr>
        <a:xfrm>
          <a:off x="0" y="0"/>
          <a:ext cx="0" cy="0"/>
          <a:chOff x="0" y="0"/>
          <a:chExt cx="0" cy="0"/>
        </a:xfrm>
      </p:grpSpPr>
      <p:sp>
        <p:nvSpPr>
          <p:cNvPr id="130" name="Google Shape;130;ga1f4015098_0_350"/>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1" name="Google Shape;131;ga1f4015098_0_350"/>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2" name="Google Shape;132;ga1f4015098_0_350"/>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133"/>
        <p:cNvGrpSpPr/>
        <p:nvPr/>
      </p:nvGrpSpPr>
      <p:grpSpPr>
        <a:xfrm>
          <a:off x="0" y="0"/>
          <a:ext cx="0" cy="0"/>
          <a:chOff x="0" y="0"/>
          <a:chExt cx="0" cy="0"/>
        </a:xfrm>
      </p:grpSpPr>
      <p:sp>
        <p:nvSpPr>
          <p:cNvPr id="134" name="Google Shape;134;ga1f4015098_0_354"/>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3200"/>
              <a:buFont typeface="Calibri"/>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5" name="Google Shape;135;ga1f4015098_0_354"/>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L="457200" lvl="0" indent="-431800" algn="l" rtl="0">
              <a:lnSpc>
                <a:spcPct val="90000"/>
              </a:lnSpc>
              <a:spcBef>
                <a:spcPts val="1000"/>
              </a:spcBef>
              <a:spcAft>
                <a:spcPts val="0"/>
              </a:spcAft>
              <a:buClr>
                <a:schemeClr val="dk1"/>
              </a:buClr>
              <a:buSzPts val="3200"/>
              <a:buChar char="•"/>
              <a:defRPr sz="3200"/>
            </a:lvl1pPr>
            <a:lvl2pPr marL="914400" lvl="1" indent="-406400" algn="l" rtl="0">
              <a:lnSpc>
                <a:spcPct val="90000"/>
              </a:lnSpc>
              <a:spcBef>
                <a:spcPts val="500"/>
              </a:spcBef>
              <a:spcAft>
                <a:spcPts val="0"/>
              </a:spcAft>
              <a:buClr>
                <a:schemeClr val="dk1"/>
              </a:buClr>
              <a:buSzPts val="2800"/>
              <a:buChar char="•"/>
              <a:defRPr sz="2800"/>
            </a:lvl2pPr>
            <a:lvl3pPr marL="1371600" lvl="2" indent="-381000" algn="l" rtl="0">
              <a:lnSpc>
                <a:spcPct val="90000"/>
              </a:lnSpc>
              <a:spcBef>
                <a:spcPts val="500"/>
              </a:spcBef>
              <a:spcAft>
                <a:spcPts val="0"/>
              </a:spcAft>
              <a:buClr>
                <a:schemeClr val="dk1"/>
              </a:buClr>
              <a:buSzPts val="2400"/>
              <a:buChar char="•"/>
              <a:defRPr sz="2400"/>
            </a:lvl3pPr>
            <a:lvl4pPr marL="1828800" lvl="3" indent="-355600" algn="l" rtl="0">
              <a:lnSpc>
                <a:spcPct val="90000"/>
              </a:lnSpc>
              <a:spcBef>
                <a:spcPts val="500"/>
              </a:spcBef>
              <a:spcAft>
                <a:spcPts val="0"/>
              </a:spcAft>
              <a:buClr>
                <a:schemeClr val="dk1"/>
              </a:buClr>
              <a:buSzPts val="2000"/>
              <a:buChar char="•"/>
              <a:defRPr sz="2000"/>
            </a:lvl4pPr>
            <a:lvl5pPr marL="2286000" lvl="4" indent="-355600" algn="l" rtl="0">
              <a:lnSpc>
                <a:spcPct val="90000"/>
              </a:lnSpc>
              <a:spcBef>
                <a:spcPts val="500"/>
              </a:spcBef>
              <a:spcAft>
                <a:spcPts val="0"/>
              </a:spcAft>
              <a:buClr>
                <a:schemeClr val="dk1"/>
              </a:buClr>
              <a:buSzPts val="2000"/>
              <a:buChar char="•"/>
              <a:defRPr sz="2000"/>
            </a:lvl5pPr>
            <a:lvl6pPr marL="2743200" lvl="5" indent="-355600" algn="l" rtl="0">
              <a:lnSpc>
                <a:spcPct val="90000"/>
              </a:lnSpc>
              <a:spcBef>
                <a:spcPts val="500"/>
              </a:spcBef>
              <a:spcAft>
                <a:spcPts val="0"/>
              </a:spcAft>
              <a:buClr>
                <a:schemeClr val="dk1"/>
              </a:buClr>
              <a:buSzPts val="2000"/>
              <a:buChar char="•"/>
              <a:defRPr sz="2000"/>
            </a:lvl6pPr>
            <a:lvl7pPr marL="3200400" lvl="6" indent="-355600" algn="l" rtl="0">
              <a:lnSpc>
                <a:spcPct val="90000"/>
              </a:lnSpc>
              <a:spcBef>
                <a:spcPts val="500"/>
              </a:spcBef>
              <a:spcAft>
                <a:spcPts val="0"/>
              </a:spcAft>
              <a:buClr>
                <a:schemeClr val="dk1"/>
              </a:buClr>
              <a:buSzPts val="2000"/>
              <a:buChar char="•"/>
              <a:defRPr sz="2000"/>
            </a:lvl7pPr>
            <a:lvl8pPr marL="3657600" lvl="7" indent="-355600" algn="l" rtl="0">
              <a:lnSpc>
                <a:spcPct val="90000"/>
              </a:lnSpc>
              <a:spcBef>
                <a:spcPts val="500"/>
              </a:spcBef>
              <a:spcAft>
                <a:spcPts val="0"/>
              </a:spcAft>
              <a:buClr>
                <a:schemeClr val="dk1"/>
              </a:buClr>
              <a:buSzPts val="2000"/>
              <a:buChar char="•"/>
              <a:defRPr sz="2000"/>
            </a:lvl8pPr>
            <a:lvl9pPr marL="4114800" lvl="8" indent="-355600" algn="l" rtl="0">
              <a:lnSpc>
                <a:spcPct val="90000"/>
              </a:lnSpc>
              <a:spcBef>
                <a:spcPts val="500"/>
              </a:spcBef>
              <a:spcAft>
                <a:spcPts val="0"/>
              </a:spcAft>
              <a:buClr>
                <a:schemeClr val="dk1"/>
              </a:buClr>
              <a:buSzPts val="2000"/>
              <a:buChar char="•"/>
              <a:defRPr sz="2000"/>
            </a:lvl9pPr>
          </a:lstStyle>
          <a:p>
            <a:endParaRPr/>
          </a:p>
        </p:txBody>
      </p:sp>
      <p:sp>
        <p:nvSpPr>
          <p:cNvPr id="136" name="Google Shape;136;ga1f4015098_0_354"/>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137" name="Google Shape;137;ga1f4015098_0_35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8" name="Google Shape;138;ga1f4015098_0_35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9" name="Google Shape;139;ga1f4015098_0_35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21"/>
        <p:cNvGrpSpPr/>
        <p:nvPr/>
      </p:nvGrpSpPr>
      <p:grpSpPr>
        <a:xfrm>
          <a:off x="0" y="0"/>
          <a:ext cx="0" cy="0"/>
          <a:chOff x="0" y="0"/>
          <a:chExt cx="0" cy="0"/>
        </a:xfrm>
      </p:grpSpPr>
      <p:sp>
        <p:nvSpPr>
          <p:cNvPr id="22" name="Google Shape;22;p6"/>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6"/>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140"/>
        <p:cNvGrpSpPr/>
        <p:nvPr/>
      </p:nvGrpSpPr>
      <p:grpSpPr>
        <a:xfrm>
          <a:off x="0" y="0"/>
          <a:ext cx="0" cy="0"/>
          <a:chOff x="0" y="0"/>
          <a:chExt cx="0" cy="0"/>
        </a:xfrm>
      </p:grpSpPr>
      <p:sp>
        <p:nvSpPr>
          <p:cNvPr id="141" name="Google Shape;141;ga1f4015098_0_361"/>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3200"/>
              <a:buFont typeface="Calibri"/>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2" name="Google Shape;142;ga1f4015098_0_361"/>
          <p:cNvSpPr>
            <a:spLocks noGrp="1"/>
          </p:cNvSpPr>
          <p:nvPr>
            <p:ph type="pic" idx="2"/>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43" name="Google Shape;143;ga1f4015098_0_361"/>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144" name="Google Shape;144;ga1f4015098_0_36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5" name="Google Shape;145;ga1f4015098_0_36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6" name="Google Shape;146;ga1f4015098_0_36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47"/>
        <p:cNvGrpSpPr/>
        <p:nvPr/>
      </p:nvGrpSpPr>
      <p:grpSpPr>
        <a:xfrm>
          <a:off x="0" y="0"/>
          <a:ext cx="0" cy="0"/>
          <a:chOff x="0" y="0"/>
          <a:chExt cx="0" cy="0"/>
        </a:xfrm>
      </p:grpSpPr>
      <p:sp>
        <p:nvSpPr>
          <p:cNvPr id="148" name="Google Shape;148;ga1f4015098_0_368"/>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9" name="Google Shape;149;ga1f4015098_0_368"/>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50" name="Google Shape;150;ga1f4015098_0_36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1" name="Google Shape;151;ga1f4015098_0_36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2" name="Google Shape;152;ga1f4015098_0_36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53"/>
        <p:cNvGrpSpPr/>
        <p:nvPr/>
      </p:nvGrpSpPr>
      <p:grpSpPr>
        <a:xfrm>
          <a:off x="0" y="0"/>
          <a:ext cx="0" cy="0"/>
          <a:chOff x="0" y="0"/>
          <a:chExt cx="0" cy="0"/>
        </a:xfrm>
      </p:grpSpPr>
      <p:sp>
        <p:nvSpPr>
          <p:cNvPr id="154" name="Google Shape;154;ga1f4015098_0_374"/>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5" name="Google Shape;155;ga1f4015098_0_374"/>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56" name="Google Shape;156;ga1f4015098_0_37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7" name="Google Shape;157;ga1f4015098_0_37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8" name="Google Shape;158;ga1f4015098_0_37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0"/>
        <p:cNvGrpSpPr/>
        <p:nvPr/>
      </p:nvGrpSpPr>
      <p:grpSpPr>
        <a:xfrm>
          <a:off x="0" y="0"/>
          <a:ext cx="0" cy="0"/>
          <a:chOff x="0" y="0"/>
          <a:chExt cx="0" cy="0"/>
        </a:xfrm>
      </p:grpSpPr>
      <p:sp>
        <p:nvSpPr>
          <p:cNvPr id="41" name="Google Shape;41;p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49"/>
        <p:cNvGrpSpPr/>
        <p:nvPr/>
      </p:nvGrpSpPr>
      <p:grpSpPr>
        <a:xfrm>
          <a:off x="0" y="0"/>
          <a:ext cx="0" cy="0"/>
          <a:chOff x="0" y="0"/>
          <a:chExt cx="0" cy="0"/>
        </a:xfrm>
      </p:grpSpPr>
      <p:sp>
        <p:nvSpPr>
          <p:cNvPr id="50" name="Google Shape;50;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54"/>
        <p:cNvGrpSpPr/>
        <p:nvPr/>
      </p:nvGrpSpPr>
      <p:grpSpPr>
        <a:xfrm>
          <a:off x="0" y="0"/>
          <a:ext cx="0" cy="0"/>
          <a:chOff x="0" y="0"/>
          <a:chExt cx="0" cy="0"/>
        </a:xfrm>
      </p:grpSpPr>
      <p:sp>
        <p:nvSpPr>
          <p:cNvPr id="55" name="Google Shape;5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5"/>
        <p:cNvGrpSpPr/>
        <p:nvPr/>
      </p:nvGrpSpPr>
      <p:grpSpPr>
        <a:xfrm>
          <a:off x="0" y="0"/>
          <a:ext cx="0" cy="0"/>
          <a:chOff x="0" y="0"/>
          <a:chExt cx="0" cy="0"/>
        </a:xfrm>
      </p:grpSpPr>
      <p:sp>
        <p:nvSpPr>
          <p:cNvPr id="66" name="Google Shape;66;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3"/>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
        <p:cNvGrpSpPr/>
        <p:nvPr/>
      </p:nvGrpSpPr>
      <p:grpSpPr>
        <a:xfrm>
          <a:off x="0" y="0"/>
          <a:ext cx="0" cy="0"/>
          <a:chOff x="0" y="0"/>
          <a:chExt cx="0" cy="0"/>
        </a:xfrm>
      </p:grpSpPr>
      <p:sp>
        <p:nvSpPr>
          <p:cNvPr id="85" name="Google Shape;85;ga1f4015098_0_30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86" name="Google Shape;86;ga1f4015098_0_30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7" name="Google Shape;87;ga1f4015098_0_30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8" name="Google Shape;88;ga1f4015098_0_30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9" name="Google Shape;89;ga1f4015098_0_30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hyperlink" Target="mailto:davidfel.martinez@urosario.edu.co" TargetMode="External"/><Relationship Id="rId12"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hyperlink" Target="mailto:rodrigo.castillo@urosario.edu.co" TargetMode="External"/><Relationship Id="rId11" Type="http://schemas.openxmlformats.org/officeDocument/2006/relationships/image" Target="../media/image6.png"/><Relationship Id="rId5" Type="http://schemas.openxmlformats.org/officeDocument/2006/relationships/hyperlink" Target="mailto:juane.murcia@urosario.edu.co" TargetMode="Externa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hyperlink" Target="mailto:davidfel.martinez@urosario.edu.co" TargetMode="External"/><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4.png"/><Relationship Id="rId11" Type="http://schemas.openxmlformats.org/officeDocument/2006/relationships/hyperlink" Target="mailto:rodrigo.castillo@urosario.edu.co" TargetMode="External"/><Relationship Id="rId5" Type="http://schemas.openxmlformats.org/officeDocument/2006/relationships/image" Target="../media/image3.png"/><Relationship Id="rId10" Type="http://schemas.openxmlformats.org/officeDocument/2006/relationships/hyperlink" Target="mailto:juane.murcia@urosario.edu.co" TargetMode="External"/><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ga1f4015098_0_95"/>
          <p:cNvPicPr preferRelativeResize="0"/>
          <p:nvPr/>
        </p:nvPicPr>
        <p:blipFill rotWithShape="1">
          <a:blip r:embed="rId3">
            <a:alphaModFix/>
          </a:blip>
          <a:srcRect r="21593"/>
          <a:stretch/>
        </p:blipFill>
        <p:spPr>
          <a:xfrm>
            <a:off x="3937436" y="903008"/>
            <a:ext cx="8236636" cy="5764562"/>
          </a:xfrm>
          <a:prstGeom prst="rect">
            <a:avLst/>
          </a:prstGeom>
          <a:noFill/>
          <a:ln>
            <a:noFill/>
          </a:ln>
        </p:spPr>
      </p:pic>
      <p:sp>
        <p:nvSpPr>
          <p:cNvPr id="165" name="Google Shape;165;ga1f4015098_0_95"/>
          <p:cNvSpPr/>
          <p:nvPr/>
        </p:nvSpPr>
        <p:spPr>
          <a:xfrm>
            <a:off x="-63952" y="1792810"/>
            <a:ext cx="6043449" cy="1444657"/>
          </a:xfrm>
          <a:custGeom>
            <a:avLst/>
            <a:gdLst/>
            <a:ahLst/>
            <a:cxnLst/>
            <a:rect l="l" t="t" r="r" b="b"/>
            <a:pathLst>
              <a:path w="9866856" h="552450" extrusionOk="0">
                <a:moveTo>
                  <a:pt x="0" y="0"/>
                </a:moveTo>
                <a:lnTo>
                  <a:pt x="9690272" y="0"/>
                </a:lnTo>
                <a:cubicBezTo>
                  <a:pt x="9912214" y="264049"/>
                  <a:pt x="9938847" y="279524"/>
                  <a:pt x="9690272" y="552450"/>
                </a:cubicBezTo>
                <a:lnTo>
                  <a:pt x="0" y="552450"/>
                </a:lnTo>
                <a:lnTo>
                  <a:pt x="0" y="0"/>
                </a:lnTo>
                <a:close/>
              </a:path>
            </a:pathLst>
          </a:custGeom>
          <a:solidFill>
            <a:srgbClr val="0A3380"/>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66" name="Google Shape;166;ga1f4015098_0_95"/>
          <p:cNvPicPr preferRelativeResize="0"/>
          <p:nvPr/>
        </p:nvPicPr>
        <p:blipFill rotWithShape="1">
          <a:blip r:embed="rId4">
            <a:alphaModFix/>
          </a:blip>
          <a:srcRect/>
          <a:stretch/>
        </p:blipFill>
        <p:spPr>
          <a:xfrm>
            <a:off x="-923570" y="7086960"/>
            <a:ext cx="990651" cy="1111307"/>
          </a:xfrm>
          <a:prstGeom prst="rect">
            <a:avLst/>
          </a:prstGeom>
          <a:noFill/>
          <a:ln>
            <a:noFill/>
          </a:ln>
        </p:spPr>
      </p:pic>
      <p:sp>
        <p:nvSpPr>
          <p:cNvPr id="167" name="Google Shape;167;ga1f4015098_0_95"/>
          <p:cNvSpPr/>
          <p:nvPr/>
        </p:nvSpPr>
        <p:spPr>
          <a:xfrm>
            <a:off x="145425" y="4053376"/>
            <a:ext cx="3943500" cy="1917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CO" sz="2400" b="1" dirty="0">
                <a:solidFill>
                  <a:srgbClr val="002060"/>
                </a:solidFill>
                <a:latin typeface="Candara"/>
                <a:ea typeface="Candara"/>
                <a:cs typeface="Candara"/>
                <a:sym typeface="Candara"/>
              </a:rPr>
              <a:t>Juan E. Murcia, Rodrigo Castillo and David F. Martínez</a:t>
            </a:r>
            <a:endParaRPr sz="2400" b="1" dirty="0">
              <a:solidFill>
                <a:srgbClr val="002060"/>
              </a:solidFill>
              <a:latin typeface="Candara"/>
              <a:ea typeface="Candara"/>
              <a:cs typeface="Candara"/>
              <a:sym typeface="Candara"/>
            </a:endParaRPr>
          </a:p>
          <a:p>
            <a:pPr marL="0" marR="0" lvl="0" indent="0" algn="l" rtl="0">
              <a:spcBef>
                <a:spcPts val="0"/>
              </a:spcBef>
              <a:spcAft>
                <a:spcPts val="0"/>
              </a:spcAft>
              <a:buNone/>
            </a:pPr>
            <a:endParaRPr sz="1600" dirty="0">
              <a:solidFill>
                <a:srgbClr val="002060"/>
              </a:solidFill>
              <a:latin typeface="Calibri"/>
              <a:ea typeface="Calibri"/>
              <a:cs typeface="Calibri"/>
              <a:sym typeface="Calibri"/>
            </a:endParaRPr>
          </a:p>
          <a:p>
            <a:pPr marL="0" marR="0" lvl="0" indent="0" algn="l" rtl="0">
              <a:spcBef>
                <a:spcPts val="0"/>
              </a:spcBef>
              <a:spcAft>
                <a:spcPts val="0"/>
              </a:spcAft>
              <a:buNone/>
            </a:pPr>
            <a:r>
              <a:rPr lang="es-CO" sz="1600" dirty="0">
                <a:solidFill>
                  <a:srgbClr val="002060"/>
                </a:solidFill>
                <a:latin typeface="Calibri"/>
                <a:ea typeface="Calibri"/>
                <a:cs typeface="Calibri"/>
                <a:sym typeface="Calibri"/>
              </a:rPr>
              <a:t>MACC</a:t>
            </a:r>
          </a:p>
          <a:p>
            <a:pPr marL="0" marR="0" lvl="0" indent="0" algn="l" rtl="0">
              <a:spcBef>
                <a:spcPts val="0"/>
              </a:spcBef>
              <a:spcAft>
                <a:spcPts val="0"/>
              </a:spcAft>
              <a:buNone/>
            </a:pPr>
            <a:r>
              <a:rPr lang="es-CO" sz="1600" dirty="0">
                <a:solidFill>
                  <a:srgbClr val="002060"/>
                </a:solidFill>
                <a:latin typeface="Calibri"/>
                <a:cs typeface="Calibri"/>
                <a:sym typeface="Calibri"/>
              </a:rPr>
              <a:t>U Rosario</a:t>
            </a:r>
            <a:endParaRPr dirty="0"/>
          </a:p>
          <a:p>
            <a:pPr marL="0" marR="0" lvl="0" indent="0" algn="l" rtl="0">
              <a:spcBef>
                <a:spcPts val="0"/>
              </a:spcBef>
              <a:spcAft>
                <a:spcPts val="0"/>
              </a:spcAft>
              <a:buNone/>
            </a:pPr>
            <a:endParaRPr sz="1600" dirty="0">
              <a:solidFill>
                <a:srgbClr val="595959"/>
              </a:solidFill>
              <a:latin typeface="Calibri"/>
              <a:ea typeface="Calibri"/>
              <a:cs typeface="Calibri"/>
              <a:sym typeface="Calibri"/>
            </a:endParaRPr>
          </a:p>
          <a:p>
            <a:pPr marL="0" marR="0" lvl="0" indent="0" algn="l" rtl="0">
              <a:spcBef>
                <a:spcPts val="0"/>
              </a:spcBef>
              <a:spcAft>
                <a:spcPts val="0"/>
              </a:spcAft>
              <a:buNone/>
            </a:pPr>
            <a:r>
              <a:rPr lang="es-CO" b="1" dirty="0">
                <a:solidFill>
                  <a:srgbClr val="595959"/>
                </a:solidFill>
                <a:latin typeface="Calibri"/>
                <a:ea typeface="Calibri"/>
                <a:cs typeface="Calibri"/>
                <a:sym typeface="Calibri"/>
                <a:hlinkClick r:id="rId5"/>
              </a:rPr>
              <a:t>juane.murcia@urosario.edu.co</a:t>
            </a:r>
            <a:endParaRPr lang="es-CO" b="1" dirty="0">
              <a:solidFill>
                <a:srgbClr val="595959"/>
              </a:solidFill>
              <a:latin typeface="Calibri"/>
              <a:ea typeface="Calibri"/>
              <a:cs typeface="Calibri"/>
              <a:sym typeface="Calibri"/>
            </a:endParaRPr>
          </a:p>
          <a:p>
            <a:pPr marL="0" marR="0" lvl="0" indent="0" algn="l" rtl="0">
              <a:spcBef>
                <a:spcPts val="0"/>
              </a:spcBef>
              <a:spcAft>
                <a:spcPts val="0"/>
              </a:spcAft>
              <a:buNone/>
            </a:pPr>
            <a:r>
              <a:rPr lang="es-CO" b="1" dirty="0">
                <a:solidFill>
                  <a:srgbClr val="595959"/>
                </a:solidFill>
                <a:latin typeface="Calibri"/>
                <a:ea typeface="Calibri"/>
                <a:cs typeface="Calibri"/>
                <a:sym typeface="Calibri"/>
                <a:hlinkClick r:id="rId6"/>
              </a:rPr>
              <a:t>rodrigo.castillo@urosario.edu.co</a:t>
            </a:r>
            <a:endParaRPr lang="es-CO" b="1" dirty="0">
              <a:solidFill>
                <a:srgbClr val="595959"/>
              </a:solidFill>
              <a:latin typeface="Calibri"/>
              <a:ea typeface="Calibri"/>
              <a:cs typeface="Calibri"/>
              <a:sym typeface="Calibri"/>
            </a:endParaRPr>
          </a:p>
          <a:p>
            <a:pPr marL="0" marR="0" lvl="0" indent="0" algn="l" rtl="0">
              <a:spcBef>
                <a:spcPts val="0"/>
              </a:spcBef>
              <a:spcAft>
                <a:spcPts val="0"/>
              </a:spcAft>
              <a:buNone/>
            </a:pPr>
            <a:r>
              <a:rPr lang="es-CO" b="1" dirty="0">
                <a:solidFill>
                  <a:srgbClr val="595959"/>
                </a:solidFill>
                <a:latin typeface="Calibri"/>
                <a:ea typeface="Calibri"/>
                <a:cs typeface="Calibri"/>
                <a:sym typeface="Calibri"/>
                <a:hlinkClick r:id="rId7"/>
              </a:rPr>
              <a:t>davidfel.martinez@urosario.edu.co</a:t>
            </a:r>
            <a:endParaRPr lang="es-CO" b="1" dirty="0">
              <a:solidFill>
                <a:srgbClr val="595959"/>
              </a:solidFill>
              <a:latin typeface="Calibri"/>
              <a:ea typeface="Calibri"/>
              <a:cs typeface="Calibri"/>
              <a:sym typeface="Calibri"/>
            </a:endParaRPr>
          </a:p>
          <a:p>
            <a:pPr marL="0" marR="0" lvl="0" indent="0" algn="l" rtl="0">
              <a:spcBef>
                <a:spcPts val="0"/>
              </a:spcBef>
              <a:spcAft>
                <a:spcPts val="0"/>
              </a:spcAft>
              <a:buNone/>
            </a:pPr>
            <a:endParaRPr lang="es-CO" b="1" dirty="0">
              <a:solidFill>
                <a:srgbClr val="595959"/>
              </a:solidFill>
              <a:latin typeface="Calibri"/>
              <a:ea typeface="Calibri"/>
              <a:cs typeface="Calibri"/>
              <a:sym typeface="Calibri"/>
            </a:endParaRPr>
          </a:p>
        </p:txBody>
      </p:sp>
      <p:pic>
        <p:nvPicPr>
          <p:cNvPr id="168" name="Google Shape;168;ga1f4015098_0_95"/>
          <p:cNvPicPr preferRelativeResize="0"/>
          <p:nvPr/>
        </p:nvPicPr>
        <p:blipFill rotWithShape="1">
          <a:blip r:embed="rId8">
            <a:alphaModFix/>
          </a:blip>
          <a:srcRect/>
          <a:stretch/>
        </p:blipFill>
        <p:spPr>
          <a:xfrm>
            <a:off x="642727" y="7791822"/>
            <a:ext cx="2332824" cy="406445"/>
          </a:xfrm>
          <a:prstGeom prst="rect">
            <a:avLst/>
          </a:prstGeom>
          <a:noFill/>
          <a:ln>
            <a:noFill/>
          </a:ln>
        </p:spPr>
      </p:pic>
      <p:sp>
        <p:nvSpPr>
          <p:cNvPr id="169" name="Google Shape;169;ga1f4015098_0_95"/>
          <p:cNvSpPr/>
          <p:nvPr/>
        </p:nvSpPr>
        <p:spPr>
          <a:xfrm>
            <a:off x="988350" y="2104788"/>
            <a:ext cx="4427400" cy="841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SzPts val="1100"/>
              <a:buNone/>
            </a:pPr>
            <a:r>
              <a:rPr lang="en-US" sz="2600" dirty="0">
                <a:solidFill>
                  <a:schemeClr val="lt1"/>
                </a:solidFill>
              </a:rPr>
              <a:t>Testing tool for weak application inputs</a:t>
            </a:r>
          </a:p>
        </p:txBody>
      </p:sp>
      <p:sp>
        <p:nvSpPr>
          <p:cNvPr id="170" name="Google Shape;170;ga1f4015098_0_95"/>
          <p:cNvSpPr/>
          <p:nvPr/>
        </p:nvSpPr>
        <p:spPr>
          <a:xfrm>
            <a:off x="3937000" y="5636843"/>
            <a:ext cx="7702500" cy="7101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71" name="Google Shape;171;ga1f4015098_0_95"/>
          <p:cNvGrpSpPr/>
          <p:nvPr/>
        </p:nvGrpSpPr>
        <p:grpSpPr>
          <a:xfrm>
            <a:off x="4207788" y="5636843"/>
            <a:ext cx="7160732" cy="704850"/>
            <a:chOff x="4188329" y="5943786"/>
            <a:chExt cx="7160732" cy="704850"/>
          </a:xfrm>
        </p:grpSpPr>
        <p:grpSp>
          <p:nvGrpSpPr>
            <p:cNvPr id="172" name="Google Shape;172;ga1f4015098_0_95"/>
            <p:cNvGrpSpPr/>
            <p:nvPr/>
          </p:nvGrpSpPr>
          <p:grpSpPr>
            <a:xfrm>
              <a:off x="4188329" y="5943786"/>
              <a:ext cx="3080272" cy="704850"/>
              <a:chOff x="606918" y="6191182"/>
              <a:chExt cx="3158605" cy="704850"/>
            </a:xfrm>
          </p:grpSpPr>
          <p:sp>
            <p:nvSpPr>
              <p:cNvPr id="173" name="Google Shape;173;ga1f4015098_0_95"/>
              <p:cNvSpPr txBox="1"/>
              <p:nvPr/>
            </p:nvSpPr>
            <p:spPr>
              <a:xfrm>
                <a:off x="1294123" y="6400329"/>
                <a:ext cx="24714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CO" sz="1800" b="1">
                    <a:solidFill>
                      <a:srgbClr val="595959"/>
                    </a:solidFill>
                    <a:latin typeface="Candara"/>
                    <a:ea typeface="Candara"/>
                    <a:cs typeface="Candara"/>
                    <a:sym typeface="Candara"/>
                  </a:rPr>
                  <a:t>@MACC_URosario</a:t>
                </a:r>
                <a:endParaRPr sz="1800" b="1">
                  <a:solidFill>
                    <a:schemeClr val="dk1"/>
                  </a:solidFill>
                  <a:latin typeface="Calibri"/>
                  <a:ea typeface="Calibri"/>
                  <a:cs typeface="Calibri"/>
                  <a:sym typeface="Calibri"/>
                </a:endParaRPr>
              </a:p>
            </p:txBody>
          </p:sp>
          <p:pic>
            <p:nvPicPr>
              <p:cNvPr id="174" name="Google Shape;174;ga1f4015098_0_95"/>
              <p:cNvPicPr preferRelativeResize="0"/>
              <p:nvPr/>
            </p:nvPicPr>
            <p:blipFill rotWithShape="1">
              <a:blip r:embed="rId9">
                <a:alphaModFix/>
              </a:blip>
              <a:srcRect/>
              <a:stretch/>
            </p:blipFill>
            <p:spPr>
              <a:xfrm>
                <a:off x="606918" y="6191182"/>
                <a:ext cx="676275" cy="704850"/>
              </a:xfrm>
              <a:prstGeom prst="rect">
                <a:avLst/>
              </a:prstGeom>
              <a:noFill/>
              <a:ln>
                <a:noFill/>
              </a:ln>
            </p:spPr>
          </p:pic>
        </p:grpSp>
        <p:pic>
          <p:nvPicPr>
            <p:cNvPr id="175" name="Google Shape;175;ga1f4015098_0_95"/>
            <p:cNvPicPr preferRelativeResize="0"/>
            <p:nvPr/>
          </p:nvPicPr>
          <p:blipFill rotWithShape="1">
            <a:blip r:embed="rId10">
              <a:alphaModFix/>
            </a:blip>
            <a:srcRect/>
            <a:stretch/>
          </p:blipFill>
          <p:spPr>
            <a:xfrm>
              <a:off x="9785897" y="6034601"/>
              <a:ext cx="499217" cy="489833"/>
            </a:xfrm>
            <a:prstGeom prst="rect">
              <a:avLst/>
            </a:prstGeom>
            <a:noFill/>
            <a:ln>
              <a:noFill/>
            </a:ln>
          </p:spPr>
        </p:pic>
        <p:sp>
          <p:nvSpPr>
            <p:cNvPr id="176" name="Google Shape;176;ga1f4015098_0_95"/>
            <p:cNvSpPr txBox="1"/>
            <p:nvPr/>
          </p:nvSpPr>
          <p:spPr>
            <a:xfrm>
              <a:off x="10308061" y="6136149"/>
              <a:ext cx="10410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CO" sz="1800" b="1">
                  <a:solidFill>
                    <a:srgbClr val="595959"/>
                  </a:solidFill>
                  <a:latin typeface="Candara"/>
                  <a:ea typeface="Candara"/>
                  <a:cs typeface="Candara"/>
                  <a:sym typeface="Candara"/>
                </a:rPr>
                <a:t>macc_ur</a:t>
              </a:r>
              <a:endParaRPr sz="1800" b="1">
                <a:solidFill>
                  <a:schemeClr val="dk1"/>
                </a:solidFill>
                <a:latin typeface="Calibri"/>
                <a:ea typeface="Calibri"/>
                <a:cs typeface="Calibri"/>
                <a:sym typeface="Calibri"/>
              </a:endParaRPr>
            </a:p>
          </p:txBody>
        </p:sp>
        <p:pic>
          <p:nvPicPr>
            <p:cNvPr id="177" name="Google Shape;177;ga1f4015098_0_95"/>
            <p:cNvPicPr preferRelativeResize="0"/>
            <p:nvPr/>
          </p:nvPicPr>
          <p:blipFill rotWithShape="1">
            <a:blip r:embed="rId11">
              <a:alphaModFix/>
            </a:blip>
            <a:srcRect/>
            <a:stretch/>
          </p:blipFill>
          <p:spPr>
            <a:xfrm>
              <a:off x="7063097" y="6034601"/>
              <a:ext cx="571831" cy="571831"/>
            </a:xfrm>
            <a:prstGeom prst="rect">
              <a:avLst/>
            </a:prstGeom>
            <a:noFill/>
            <a:ln>
              <a:noFill/>
            </a:ln>
          </p:spPr>
        </p:pic>
        <p:sp>
          <p:nvSpPr>
            <p:cNvPr id="178" name="Google Shape;178;ga1f4015098_0_95"/>
            <p:cNvSpPr txBox="1"/>
            <p:nvPr/>
          </p:nvSpPr>
          <p:spPr>
            <a:xfrm>
              <a:off x="7625389" y="6129684"/>
              <a:ext cx="2410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CO" sz="1800" b="1">
                  <a:solidFill>
                    <a:srgbClr val="595959"/>
                  </a:solidFill>
                  <a:latin typeface="Candara"/>
                  <a:ea typeface="Candara"/>
                  <a:cs typeface="Candara"/>
                  <a:sym typeface="Candara"/>
                </a:rPr>
                <a:t>@MACC.URosario</a:t>
              </a:r>
              <a:endParaRPr sz="1800" b="1">
                <a:solidFill>
                  <a:schemeClr val="dk1"/>
                </a:solidFill>
                <a:latin typeface="Calibri"/>
                <a:ea typeface="Calibri"/>
                <a:cs typeface="Calibri"/>
                <a:sym typeface="Calibri"/>
              </a:endParaRPr>
            </a:p>
          </p:txBody>
        </p:sp>
      </p:grpSp>
      <p:pic>
        <p:nvPicPr>
          <p:cNvPr id="179" name="Google Shape;179;ga1f4015098_0_95"/>
          <p:cNvPicPr preferRelativeResize="0"/>
          <p:nvPr/>
        </p:nvPicPr>
        <p:blipFill rotWithShape="1">
          <a:blip r:embed="rId12">
            <a:alphaModFix/>
          </a:blip>
          <a:srcRect/>
          <a:stretch/>
        </p:blipFill>
        <p:spPr>
          <a:xfrm>
            <a:off x="2729937" y="0"/>
            <a:ext cx="9424867" cy="97474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p:nvPr/>
        </p:nvSpPr>
        <p:spPr>
          <a:xfrm>
            <a:off x="70447" y="141445"/>
            <a:ext cx="6161700" cy="646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CO" sz="3600" dirty="0">
                <a:solidFill>
                  <a:srgbClr val="002060"/>
                </a:solidFill>
                <a:latin typeface="Calibri"/>
                <a:ea typeface="Calibri"/>
                <a:cs typeface="Calibri"/>
                <a:sym typeface="Calibri"/>
              </a:rPr>
              <a:t>Agenda</a:t>
            </a:r>
            <a:endParaRPr sz="3600" dirty="0">
              <a:solidFill>
                <a:srgbClr val="002060"/>
              </a:solidFill>
              <a:latin typeface="Calibri"/>
              <a:ea typeface="Calibri"/>
              <a:cs typeface="Calibri"/>
              <a:sym typeface="Calibri"/>
            </a:endParaRPr>
          </a:p>
        </p:txBody>
      </p:sp>
      <p:pic>
        <p:nvPicPr>
          <p:cNvPr id="185" name="Google Shape;185;p2"/>
          <p:cNvPicPr preferRelativeResize="0"/>
          <p:nvPr/>
        </p:nvPicPr>
        <p:blipFill rotWithShape="1">
          <a:blip r:embed="rId3">
            <a:alphaModFix/>
          </a:blip>
          <a:srcRect/>
          <a:stretch/>
        </p:blipFill>
        <p:spPr>
          <a:xfrm>
            <a:off x="4772025" y="12172"/>
            <a:ext cx="7419975" cy="904875"/>
          </a:xfrm>
          <a:prstGeom prst="rect">
            <a:avLst/>
          </a:prstGeom>
          <a:noFill/>
          <a:ln>
            <a:noFill/>
          </a:ln>
        </p:spPr>
      </p:pic>
      <p:sp>
        <p:nvSpPr>
          <p:cNvPr id="186" name="Google Shape;186;p2"/>
          <p:cNvSpPr txBox="1">
            <a:spLocks noGrp="1"/>
          </p:cNvSpPr>
          <p:nvPr>
            <p:ph type="body" idx="1"/>
          </p:nvPr>
        </p:nvSpPr>
        <p:spPr>
          <a:xfrm>
            <a:off x="1024125" y="1752600"/>
            <a:ext cx="9720000" cy="2363400"/>
          </a:xfrm>
          <a:prstGeom prst="rect">
            <a:avLst/>
          </a:prstGeom>
          <a:noFill/>
          <a:ln>
            <a:noFill/>
          </a:ln>
        </p:spPr>
        <p:txBody>
          <a:bodyPr spcFirstLastPara="1" wrap="square" lIns="91425" tIns="91425" rIns="91425" bIns="91425" anchor="t" anchorCtr="0">
            <a:noAutofit/>
          </a:bodyPr>
          <a:lstStyle/>
          <a:p>
            <a:pPr marL="558800" lvl="0" indent="-457200" algn="l" rtl="0">
              <a:lnSpc>
                <a:spcPct val="90000"/>
              </a:lnSpc>
              <a:spcBef>
                <a:spcPts val="1200"/>
              </a:spcBef>
              <a:spcAft>
                <a:spcPts val="0"/>
              </a:spcAft>
              <a:buSzPts val="2000"/>
              <a:buFont typeface="Arial"/>
              <a:buAutoNum type="arabicPeriod"/>
            </a:pPr>
            <a:r>
              <a:rPr lang="en-US" sz="2400" dirty="0"/>
              <a:t>Introduction</a:t>
            </a:r>
          </a:p>
          <a:p>
            <a:pPr marL="558800" lvl="0" indent="-482600" algn="l" rtl="0">
              <a:lnSpc>
                <a:spcPct val="90000"/>
              </a:lnSpc>
              <a:spcBef>
                <a:spcPts val="1200"/>
              </a:spcBef>
              <a:spcAft>
                <a:spcPts val="0"/>
              </a:spcAft>
              <a:buSzPts val="2400"/>
              <a:buAutoNum type="arabicPeriod"/>
            </a:pPr>
            <a:r>
              <a:rPr lang="en-US" sz="2400" dirty="0"/>
              <a:t>Project explanation</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a1f4015098_0_548"/>
          <p:cNvSpPr txBox="1"/>
          <p:nvPr/>
        </p:nvSpPr>
        <p:spPr>
          <a:xfrm>
            <a:off x="70447" y="141445"/>
            <a:ext cx="6161700" cy="646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600" dirty="0">
                <a:solidFill>
                  <a:srgbClr val="002060"/>
                </a:solidFill>
                <a:latin typeface="Calibri"/>
                <a:ea typeface="Calibri"/>
                <a:cs typeface="Calibri"/>
                <a:sym typeface="Calibri"/>
              </a:rPr>
              <a:t>Introduction</a:t>
            </a:r>
          </a:p>
        </p:txBody>
      </p:sp>
      <p:pic>
        <p:nvPicPr>
          <p:cNvPr id="192" name="Google Shape;192;ga1f4015098_0_548"/>
          <p:cNvPicPr preferRelativeResize="0"/>
          <p:nvPr/>
        </p:nvPicPr>
        <p:blipFill rotWithShape="1">
          <a:blip r:embed="rId3">
            <a:alphaModFix/>
          </a:blip>
          <a:srcRect/>
          <a:stretch/>
        </p:blipFill>
        <p:spPr>
          <a:xfrm>
            <a:off x="4772025" y="12172"/>
            <a:ext cx="7419975" cy="904875"/>
          </a:xfrm>
          <a:prstGeom prst="rect">
            <a:avLst/>
          </a:prstGeom>
          <a:noFill/>
          <a:ln>
            <a:noFill/>
          </a:ln>
        </p:spPr>
      </p:pic>
      <p:sp>
        <p:nvSpPr>
          <p:cNvPr id="193" name="Google Shape;193;ga1f4015098_0_548"/>
          <p:cNvSpPr txBox="1"/>
          <p:nvPr/>
        </p:nvSpPr>
        <p:spPr>
          <a:xfrm>
            <a:off x="435228" y="1186642"/>
            <a:ext cx="10640100" cy="1192573"/>
          </a:xfrm>
          <a:prstGeom prst="rect">
            <a:avLst/>
          </a:prstGeom>
          <a:noFill/>
          <a:ln>
            <a:noFill/>
          </a:ln>
        </p:spPr>
        <p:txBody>
          <a:bodyPr spcFirstLastPara="1" wrap="square" lIns="91425" tIns="91425" rIns="91425" bIns="91425" anchor="t" anchorCtr="0">
            <a:noAutofit/>
          </a:bodyPr>
          <a:lstStyle/>
          <a:p>
            <a:r>
              <a:rPr lang="en-US" sz="1800" dirty="0">
                <a:latin typeface="Calibri"/>
                <a:ea typeface="Calibri"/>
                <a:cs typeface="Calibri"/>
                <a:sym typeface="Calibri"/>
              </a:rPr>
              <a:t>Web application’s security is a crucial topic nowadays, since having internet access is more and more common around the world. However, several applications deployed still have now or even old vulnerabilities that people can exploit to take advantage from the application. One of the most common vulnerability is injection payloads </a:t>
            </a:r>
            <a:r>
              <a:rPr lang="en-US" sz="1800">
                <a:latin typeface="Calibri"/>
                <a:ea typeface="Calibri"/>
                <a:cs typeface="Calibri"/>
                <a:sym typeface="Calibri"/>
              </a:rPr>
              <a:t>into the input fields.</a:t>
            </a:r>
            <a:endParaRPr lang="en-US" sz="1800" dirty="0">
              <a:latin typeface="Calibri"/>
              <a:ea typeface="Calibri"/>
              <a:cs typeface="Calibri"/>
              <a:sym typeface="Calibri"/>
            </a:endParaRPr>
          </a:p>
        </p:txBody>
      </p:sp>
      <p:pic>
        <p:nvPicPr>
          <p:cNvPr id="2" name="Picture 2">
            <a:extLst>
              <a:ext uri="{FF2B5EF4-FFF2-40B4-BE49-F238E27FC236}">
                <a16:creationId xmlns:a16="http://schemas.microsoft.com/office/drawing/2014/main" id="{F1A621BA-0360-4DF4-A7FD-2ACAB868600B}"/>
              </a:ext>
            </a:extLst>
          </p:cNvPr>
          <p:cNvPicPr>
            <a:picLocks noChangeAspect="1"/>
          </p:cNvPicPr>
          <p:nvPr/>
        </p:nvPicPr>
        <p:blipFill>
          <a:blip r:embed="rId4"/>
          <a:stretch>
            <a:fillRect/>
          </a:stretch>
        </p:blipFill>
        <p:spPr>
          <a:xfrm>
            <a:off x="6182548" y="2472831"/>
            <a:ext cx="4596459" cy="36809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a1f4015098_0_548"/>
          <p:cNvSpPr txBox="1"/>
          <p:nvPr/>
        </p:nvSpPr>
        <p:spPr>
          <a:xfrm>
            <a:off x="70447" y="141445"/>
            <a:ext cx="6161700" cy="646200"/>
          </a:xfrm>
          <a:prstGeom prst="rect">
            <a:avLst/>
          </a:prstGeom>
          <a:noFill/>
          <a:ln>
            <a:noFill/>
          </a:ln>
        </p:spPr>
        <p:txBody>
          <a:bodyPr spcFirstLastPara="1" wrap="square" lIns="91425" tIns="45700" rIns="91425" bIns="45700" anchor="t" anchorCtr="0">
            <a:noAutofit/>
          </a:bodyPr>
          <a:lstStyle/>
          <a:p>
            <a:r>
              <a:rPr lang="en-US" sz="3600" dirty="0">
                <a:solidFill>
                  <a:srgbClr val="002060"/>
                </a:solidFill>
                <a:latin typeface="Calibri"/>
                <a:cs typeface="Calibri"/>
                <a:sym typeface="Calibri"/>
              </a:rPr>
              <a:t>Problem Explanation</a:t>
            </a:r>
            <a:endParaRPr lang="en-US" dirty="0"/>
          </a:p>
        </p:txBody>
      </p:sp>
      <p:pic>
        <p:nvPicPr>
          <p:cNvPr id="192" name="Google Shape;192;ga1f4015098_0_548"/>
          <p:cNvPicPr preferRelativeResize="0"/>
          <p:nvPr/>
        </p:nvPicPr>
        <p:blipFill rotWithShape="1">
          <a:blip r:embed="rId3">
            <a:alphaModFix/>
          </a:blip>
          <a:srcRect/>
          <a:stretch/>
        </p:blipFill>
        <p:spPr>
          <a:xfrm>
            <a:off x="4772025" y="12172"/>
            <a:ext cx="7419975" cy="904875"/>
          </a:xfrm>
          <a:prstGeom prst="rect">
            <a:avLst/>
          </a:prstGeom>
          <a:noFill/>
          <a:ln>
            <a:noFill/>
          </a:ln>
        </p:spPr>
      </p:pic>
      <p:sp>
        <p:nvSpPr>
          <p:cNvPr id="193" name="Google Shape;193;ga1f4015098_0_548"/>
          <p:cNvSpPr txBox="1"/>
          <p:nvPr/>
        </p:nvSpPr>
        <p:spPr>
          <a:xfrm>
            <a:off x="435228" y="1186642"/>
            <a:ext cx="10640100" cy="1192573"/>
          </a:xfrm>
          <a:prstGeom prst="rect">
            <a:avLst/>
          </a:prstGeom>
          <a:noFill/>
          <a:ln>
            <a:noFill/>
          </a:ln>
        </p:spPr>
        <p:txBody>
          <a:bodyPr spcFirstLastPara="1" wrap="square" lIns="91425" tIns="91425" rIns="91425" bIns="91425" anchor="t" anchorCtr="0">
            <a:noAutofit/>
          </a:bodyPr>
          <a:lstStyle/>
          <a:p>
            <a:r>
              <a:rPr lang="en-US" sz="1800" dirty="0">
                <a:latin typeface="Calibri"/>
                <a:ea typeface="Calibri"/>
                <a:cs typeface="Calibri"/>
              </a:rPr>
              <a:t>Due to the existence of such problem, we propose an application that tests several inputs found within a web application recursively, and then starts injecting payloads to check if some work, if it does the program will report which payload worked, and where it was used. We're going to parallelize the application in order to achieve efficiency.</a:t>
            </a:r>
            <a:endParaRPr lang="en-US" sz="1800" dirty="0">
              <a:latin typeface="Calibri"/>
              <a:ea typeface="Calibri"/>
              <a:cs typeface="Calibri"/>
              <a:sym typeface="Calibri"/>
            </a:endParaRPr>
          </a:p>
        </p:txBody>
      </p:sp>
      <p:pic>
        <p:nvPicPr>
          <p:cNvPr id="3" name="Picture 3">
            <a:extLst>
              <a:ext uri="{FF2B5EF4-FFF2-40B4-BE49-F238E27FC236}">
                <a16:creationId xmlns:a16="http://schemas.microsoft.com/office/drawing/2014/main" id="{9EBABBD1-9A1D-4B19-9AE7-7942EF74E32E}"/>
              </a:ext>
            </a:extLst>
          </p:cNvPr>
          <p:cNvPicPr>
            <a:picLocks noChangeAspect="1"/>
          </p:cNvPicPr>
          <p:nvPr/>
        </p:nvPicPr>
        <p:blipFill>
          <a:blip r:embed="rId4"/>
          <a:stretch>
            <a:fillRect/>
          </a:stretch>
        </p:blipFill>
        <p:spPr>
          <a:xfrm>
            <a:off x="1121363" y="2861989"/>
            <a:ext cx="6299200" cy="2864983"/>
          </a:xfrm>
          <a:prstGeom prst="rect">
            <a:avLst/>
          </a:prstGeom>
        </p:spPr>
      </p:pic>
      <p:pic>
        <p:nvPicPr>
          <p:cNvPr id="5" name="Picture 5">
            <a:extLst>
              <a:ext uri="{FF2B5EF4-FFF2-40B4-BE49-F238E27FC236}">
                <a16:creationId xmlns:a16="http://schemas.microsoft.com/office/drawing/2014/main" id="{0D7049F2-0F53-43E4-81DE-6BE8F9C6E660}"/>
              </a:ext>
            </a:extLst>
          </p:cNvPr>
          <p:cNvPicPr>
            <a:picLocks noChangeAspect="1"/>
          </p:cNvPicPr>
          <p:nvPr/>
        </p:nvPicPr>
        <p:blipFill>
          <a:blip r:embed="rId5"/>
          <a:stretch>
            <a:fillRect/>
          </a:stretch>
        </p:blipFill>
        <p:spPr>
          <a:xfrm>
            <a:off x="5256756" y="4861741"/>
            <a:ext cx="1198326" cy="485230"/>
          </a:xfrm>
          <a:prstGeom prst="rect">
            <a:avLst/>
          </a:prstGeom>
        </p:spPr>
      </p:pic>
    </p:spTree>
    <p:extLst>
      <p:ext uri="{BB962C8B-B14F-4D97-AF65-F5344CB8AC3E}">
        <p14:creationId xmlns:p14="http://schemas.microsoft.com/office/powerpoint/2010/main" val="28056768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a1f4015098_0_548"/>
          <p:cNvSpPr txBox="1"/>
          <p:nvPr/>
        </p:nvSpPr>
        <p:spPr>
          <a:xfrm>
            <a:off x="70447" y="141445"/>
            <a:ext cx="6161700" cy="646200"/>
          </a:xfrm>
          <a:prstGeom prst="rect">
            <a:avLst/>
          </a:prstGeom>
          <a:noFill/>
          <a:ln>
            <a:noFill/>
          </a:ln>
        </p:spPr>
        <p:txBody>
          <a:bodyPr spcFirstLastPara="1" wrap="square" lIns="91425" tIns="45700" rIns="91425" bIns="45700" anchor="t" anchorCtr="0">
            <a:noAutofit/>
          </a:bodyPr>
          <a:lstStyle/>
          <a:p>
            <a:r>
              <a:rPr lang="en-US" sz="3600" dirty="0">
                <a:solidFill>
                  <a:srgbClr val="002060"/>
                </a:solidFill>
                <a:latin typeface="Calibri"/>
                <a:cs typeface="Calibri"/>
                <a:sym typeface="Calibri"/>
              </a:rPr>
              <a:t>Problem Explanation</a:t>
            </a:r>
            <a:endParaRPr lang="en-US" dirty="0"/>
          </a:p>
        </p:txBody>
      </p:sp>
      <p:pic>
        <p:nvPicPr>
          <p:cNvPr id="192" name="Google Shape;192;ga1f4015098_0_548"/>
          <p:cNvPicPr preferRelativeResize="0"/>
          <p:nvPr/>
        </p:nvPicPr>
        <p:blipFill rotWithShape="1">
          <a:blip r:embed="rId3">
            <a:alphaModFix/>
          </a:blip>
          <a:srcRect/>
          <a:stretch/>
        </p:blipFill>
        <p:spPr>
          <a:xfrm>
            <a:off x="4704425" y="12107"/>
            <a:ext cx="7419975" cy="904875"/>
          </a:xfrm>
          <a:prstGeom prst="rect">
            <a:avLst/>
          </a:prstGeom>
          <a:noFill/>
          <a:ln>
            <a:noFill/>
          </a:ln>
        </p:spPr>
      </p:pic>
      <p:sp>
        <p:nvSpPr>
          <p:cNvPr id="193" name="Google Shape;193;ga1f4015098_0_548"/>
          <p:cNvSpPr txBox="1"/>
          <p:nvPr/>
        </p:nvSpPr>
        <p:spPr>
          <a:xfrm>
            <a:off x="435228" y="1186642"/>
            <a:ext cx="10640100" cy="2242358"/>
          </a:xfrm>
          <a:prstGeom prst="rect">
            <a:avLst/>
          </a:prstGeom>
          <a:noFill/>
          <a:ln>
            <a:noFill/>
          </a:ln>
        </p:spPr>
        <p:txBody>
          <a:bodyPr spcFirstLastPara="1" wrap="square" lIns="91425" tIns="91425" rIns="91425" bIns="91425" anchor="t" anchorCtr="0">
            <a:noAutofit/>
          </a:bodyPr>
          <a:lstStyle/>
          <a:p>
            <a:r>
              <a:rPr lang="en-US" sz="1800" dirty="0">
                <a:latin typeface="Calibri"/>
                <a:ea typeface="Calibri"/>
                <a:cs typeface="Calibri"/>
              </a:rPr>
              <a:t>The API should be able to</a:t>
            </a:r>
          </a:p>
          <a:p>
            <a:pPr marL="285750" indent="-285750">
              <a:buFont typeface="Arial" panose="020B0604020202020204" pitchFamily="34" charset="0"/>
              <a:buChar char="•"/>
            </a:pPr>
            <a:r>
              <a:rPr lang="en-US" sz="1800" dirty="0">
                <a:latin typeface="Calibri"/>
                <a:ea typeface="Calibri"/>
                <a:cs typeface="Calibri"/>
                <a:sym typeface="Calibri"/>
              </a:rPr>
              <a:t>Connect to a given URL</a:t>
            </a:r>
          </a:p>
          <a:p>
            <a:pPr marL="285750" indent="-285750">
              <a:buFont typeface="Arial" panose="020B0604020202020204" pitchFamily="34" charset="0"/>
              <a:buChar char="•"/>
            </a:pPr>
            <a:r>
              <a:rPr lang="en-US" sz="1800" dirty="0">
                <a:latin typeface="Calibri"/>
                <a:ea typeface="Calibri"/>
                <a:cs typeface="Calibri"/>
                <a:sym typeface="Calibri"/>
              </a:rPr>
              <a:t>Obtain all hyper references according to recursion level</a:t>
            </a:r>
          </a:p>
          <a:p>
            <a:pPr marL="285750" indent="-285750">
              <a:buFont typeface="Arial" panose="020B0604020202020204" pitchFamily="34" charset="0"/>
              <a:buChar char="•"/>
            </a:pPr>
            <a:r>
              <a:rPr lang="en-US" sz="1800" dirty="0">
                <a:latin typeface="Calibri"/>
                <a:ea typeface="Calibri"/>
                <a:cs typeface="Calibri"/>
                <a:sym typeface="Calibri"/>
              </a:rPr>
              <a:t>Detect and store inputs addresses</a:t>
            </a:r>
          </a:p>
          <a:p>
            <a:pPr marL="285750" indent="-285750">
              <a:buFont typeface="Arial" panose="020B0604020202020204" pitchFamily="34" charset="0"/>
              <a:buChar char="•"/>
            </a:pPr>
            <a:r>
              <a:rPr lang="en-US" sz="1800" dirty="0">
                <a:latin typeface="Calibri"/>
                <a:ea typeface="Calibri"/>
                <a:cs typeface="Calibri"/>
                <a:sym typeface="Calibri"/>
              </a:rPr>
              <a:t>Load a payload database to text</a:t>
            </a:r>
          </a:p>
          <a:p>
            <a:pPr marL="285750" indent="-285750">
              <a:buFont typeface="Arial" panose="020B0604020202020204" pitchFamily="34" charset="0"/>
              <a:buChar char="•"/>
            </a:pPr>
            <a:r>
              <a:rPr lang="en-US" sz="1800" dirty="0">
                <a:latin typeface="Calibri"/>
                <a:ea typeface="Calibri"/>
                <a:cs typeface="Calibri"/>
                <a:sym typeface="Calibri"/>
              </a:rPr>
              <a:t>Try different attack vectors over the detected input fields</a:t>
            </a:r>
          </a:p>
          <a:p>
            <a:pPr marL="285750" indent="-285750">
              <a:buFont typeface="Arial" panose="020B0604020202020204" pitchFamily="34" charset="0"/>
              <a:buChar char="•"/>
            </a:pPr>
            <a:r>
              <a:rPr lang="en-US" sz="1800" dirty="0">
                <a:latin typeface="Calibri"/>
                <a:ea typeface="Calibri"/>
                <a:cs typeface="Calibri"/>
                <a:sym typeface="Calibri"/>
              </a:rPr>
              <a:t>Report successful attacks</a:t>
            </a:r>
          </a:p>
          <a:p>
            <a:pPr marL="285750" indent="-285750">
              <a:buFont typeface="Arial" panose="020B0604020202020204" pitchFamily="34" charset="0"/>
              <a:buChar char="•"/>
            </a:pPr>
            <a:endParaRPr lang="en-US" sz="1800" dirty="0">
              <a:latin typeface="Calibri"/>
              <a:ea typeface="Calibri"/>
              <a:cs typeface="Calibri"/>
              <a:sym typeface="Calibri"/>
            </a:endParaRPr>
          </a:p>
        </p:txBody>
      </p:sp>
      <p:sp>
        <p:nvSpPr>
          <p:cNvPr id="7" name="Google Shape;191;ga1f4015098_0_548">
            <a:extLst>
              <a:ext uri="{FF2B5EF4-FFF2-40B4-BE49-F238E27FC236}">
                <a16:creationId xmlns:a16="http://schemas.microsoft.com/office/drawing/2014/main" id="{1EB7FAB5-7DC9-4DA7-8750-B2D6A2146E20}"/>
              </a:ext>
            </a:extLst>
          </p:cNvPr>
          <p:cNvSpPr txBox="1"/>
          <p:nvPr/>
        </p:nvSpPr>
        <p:spPr>
          <a:xfrm>
            <a:off x="435228" y="823993"/>
            <a:ext cx="5033909" cy="461714"/>
          </a:xfrm>
          <a:prstGeom prst="rect">
            <a:avLst/>
          </a:prstGeom>
          <a:noFill/>
          <a:ln>
            <a:noFill/>
          </a:ln>
        </p:spPr>
        <p:txBody>
          <a:bodyPr spcFirstLastPara="1" wrap="square" lIns="91425" tIns="45700" rIns="91425" bIns="45700" anchor="t" anchorCtr="0">
            <a:noAutofit/>
          </a:bodyPr>
          <a:lstStyle/>
          <a:p>
            <a:r>
              <a:rPr lang="en-US" sz="2400" dirty="0">
                <a:solidFill>
                  <a:srgbClr val="002060"/>
                </a:solidFill>
                <a:latin typeface="Calibri"/>
                <a:cs typeface="Calibri"/>
                <a:sym typeface="Calibri"/>
              </a:rPr>
              <a:t>Functional Requirements</a:t>
            </a:r>
            <a:endParaRPr lang="en-US" sz="1050" dirty="0"/>
          </a:p>
        </p:txBody>
      </p:sp>
      <p:grpSp>
        <p:nvGrpSpPr>
          <p:cNvPr id="4" name="Group 3">
            <a:extLst>
              <a:ext uri="{FF2B5EF4-FFF2-40B4-BE49-F238E27FC236}">
                <a16:creationId xmlns:a16="http://schemas.microsoft.com/office/drawing/2014/main" id="{E24DC064-4C62-46EE-B733-02FFEB31752F}"/>
              </a:ext>
            </a:extLst>
          </p:cNvPr>
          <p:cNvGrpSpPr/>
          <p:nvPr/>
        </p:nvGrpSpPr>
        <p:grpSpPr>
          <a:xfrm>
            <a:off x="6168998" y="864627"/>
            <a:ext cx="5587774" cy="5128746"/>
            <a:chOff x="6323145" y="901512"/>
            <a:chExt cx="5315480" cy="4883850"/>
          </a:xfrm>
        </p:grpSpPr>
        <p:pic>
          <p:nvPicPr>
            <p:cNvPr id="1026" name="Picture 2" descr="Silhouette Group of People in Meeting with Internet Security Concept Stock  Photo - Alamy">
              <a:extLst>
                <a:ext uri="{FF2B5EF4-FFF2-40B4-BE49-F238E27FC236}">
                  <a16:creationId xmlns:a16="http://schemas.microsoft.com/office/drawing/2014/main" id="{AEE543FC-AC65-436C-8AB3-33215CB761B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7057"/>
            <a:stretch/>
          </p:blipFill>
          <p:spPr bwMode="auto">
            <a:xfrm>
              <a:off x="6323145" y="901512"/>
              <a:ext cx="5315480" cy="48838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AEAB59B-957C-4BA8-88C5-0138876CBC84}"/>
                </a:ext>
              </a:extLst>
            </p:cNvPr>
            <p:cNvSpPr/>
            <p:nvPr/>
          </p:nvSpPr>
          <p:spPr>
            <a:xfrm flipV="1">
              <a:off x="9774555" y="4211162"/>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F9D2999-FC85-4823-8D9C-E4CBC685F8D6}"/>
                </a:ext>
              </a:extLst>
            </p:cNvPr>
            <p:cNvSpPr/>
            <p:nvPr/>
          </p:nvSpPr>
          <p:spPr>
            <a:xfrm flipV="1">
              <a:off x="9718884" y="4267199"/>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B6FE063-DE37-4B85-9B80-DA62D84D57F3}"/>
                </a:ext>
              </a:extLst>
            </p:cNvPr>
            <p:cNvSpPr/>
            <p:nvPr/>
          </p:nvSpPr>
          <p:spPr>
            <a:xfrm flipV="1">
              <a:off x="9746719" y="4239180"/>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8AED5C3-39CA-409F-8D00-984F6C5EF997}"/>
                </a:ext>
              </a:extLst>
            </p:cNvPr>
            <p:cNvSpPr/>
            <p:nvPr/>
          </p:nvSpPr>
          <p:spPr>
            <a:xfrm flipV="1">
              <a:off x="9746719" y="4318340"/>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611539F-2CCF-4980-B6E4-AA8D91E53384}"/>
                </a:ext>
              </a:extLst>
            </p:cNvPr>
            <p:cNvSpPr/>
            <p:nvPr/>
          </p:nvSpPr>
          <p:spPr>
            <a:xfrm flipV="1">
              <a:off x="9704966" y="4341463"/>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C940A08-970F-4252-B52F-3540B842D3EE}"/>
                </a:ext>
              </a:extLst>
            </p:cNvPr>
            <p:cNvSpPr/>
            <p:nvPr/>
          </p:nvSpPr>
          <p:spPr>
            <a:xfrm flipV="1">
              <a:off x="9649295" y="4387708"/>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D63AF6-D525-4A36-AF1A-D6FA272BC5AC}"/>
                </a:ext>
              </a:extLst>
            </p:cNvPr>
            <p:cNvSpPr/>
            <p:nvPr/>
          </p:nvSpPr>
          <p:spPr>
            <a:xfrm flipV="1">
              <a:off x="9593817" y="4432541"/>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E3BB410-1671-4EA9-9FFA-A0491F8EE5D2}"/>
                </a:ext>
              </a:extLst>
            </p:cNvPr>
            <p:cNvSpPr/>
            <p:nvPr/>
          </p:nvSpPr>
          <p:spPr>
            <a:xfrm flipV="1">
              <a:off x="9538339" y="4488578"/>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6870EC0-4BDD-4EB4-800F-6D811E40EBAC}"/>
                </a:ext>
              </a:extLst>
            </p:cNvPr>
            <p:cNvSpPr/>
            <p:nvPr/>
          </p:nvSpPr>
          <p:spPr>
            <a:xfrm flipV="1">
              <a:off x="9482861" y="4544614"/>
              <a:ext cx="55671" cy="5679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5CB05E1-627C-412C-AF62-974049DFF967}"/>
                </a:ext>
              </a:extLst>
            </p:cNvPr>
            <p:cNvSpPr/>
            <p:nvPr/>
          </p:nvSpPr>
          <p:spPr>
            <a:xfrm flipV="1">
              <a:off x="9614693" y="4400165"/>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C99CE6-1F5B-490B-A881-88FE07985478}"/>
                </a:ext>
              </a:extLst>
            </p:cNvPr>
            <p:cNvSpPr/>
            <p:nvPr/>
          </p:nvSpPr>
          <p:spPr>
            <a:xfrm flipV="1">
              <a:off x="9774554" y="4244076"/>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1306FAB-782E-4041-A4B9-FE5DDCBB8A73}"/>
                </a:ext>
              </a:extLst>
            </p:cNvPr>
            <p:cNvSpPr/>
            <p:nvPr/>
          </p:nvSpPr>
          <p:spPr>
            <a:xfrm flipV="1">
              <a:off x="9698006" y="4290321"/>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5DB487B3-8EC1-45BC-89FC-146483EDE37F}"/>
                </a:ext>
              </a:extLst>
            </p:cNvPr>
            <p:cNvSpPr/>
            <p:nvPr/>
          </p:nvSpPr>
          <p:spPr>
            <a:xfrm flipV="1">
              <a:off x="8454176" y="4358544"/>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FEA25BA-CB7E-47F3-BC7D-45B6EFA855EF}"/>
                </a:ext>
              </a:extLst>
            </p:cNvPr>
            <p:cNvSpPr/>
            <p:nvPr/>
          </p:nvSpPr>
          <p:spPr>
            <a:xfrm flipV="1">
              <a:off x="8443642" y="4397500"/>
              <a:ext cx="55671" cy="560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84384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a1f4015098_0_548"/>
          <p:cNvSpPr txBox="1"/>
          <p:nvPr/>
        </p:nvSpPr>
        <p:spPr>
          <a:xfrm>
            <a:off x="70447" y="141445"/>
            <a:ext cx="6161700" cy="646200"/>
          </a:xfrm>
          <a:prstGeom prst="rect">
            <a:avLst/>
          </a:prstGeom>
          <a:noFill/>
          <a:ln>
            <a:noFill/>
          </a:ln>
        </p:spPr>
        <p:txBody>
          <a:bodyPr spcFirstLastPara="1" wrap="square" lIns="91425" tIns="45700" rIns="91425" bIns="45700" anchor="t" anchorCtr="0">
            <a:noAutofit/>
          </a:bodyPr>
          <a:lstStyle/>
          <a:p>
            <a:r>
              <a:rPr lang="en-US" sz="3600" dirty="0">
                <a:solidFill>
                  <a:srgbClr val="002060"/>
                </a:solidFill>
                <a:latin typeface="Calibri"/>
                <a:cs typeface="Calibri"/>
                <a:sym typeface="Calibri"/>
              </a:rPr>
              <a:t>Problem Explanation</a:t>
            </a:r>
            <a:endParaRPr lang="en-US" dirty="0"/>
          </a:p>
        </p:txBody>
      </p:sp>
      <p:pic>
        <p:nvPicPr>
          <p:cNvPr id="192" name="Google Shape;192;ga1f4015098_0_548"/>
          <p:cNvPicPr preferRelativeResize="0"/>
          <p:nvPr/>
        </p:nvPicPr>
        <p:blipFill rotWithShape="1">
          <a:blip r:embed="rId3">
            <a:alphaModFix/>
          </a:blip>
          <a:srcRect/>
          <a:stretch/>
        </p:blipFill>
        <p:spPr>
          <a:xfrm>
            <a:off x="4704425" y="12107"/>
            <a:ext cx="7419975" cy="904875"/>
          </a:xfrm>
          <a:prstGeom prst="rect">
            <a:avLst/>
          </a:prstGeom>
          <a:noFill/>
          <a:ln>
            <a:noFill/>
          </a:ln>
        </p:spPr>
      </p:pic>
      <p:sp>
        <p:nvSpPr>
          <p:cNvPr id="193" name="Google Shape;193;ga1f4015098_0_548"/>
          <p:cNvSpPr txBox="1"/>
          <p:nvPr/>
        </p:nvSpPr>
        <p:spPr>
          <a:xfrm>
            <a:off x="435228" y="1186642"/>
            <a:ext cx="10640100" cy="2242358"/>
          </a:xfrm>
          <a:prstGeom prst="rect">
            <a:avLst/>
          </a:prstGeom>
          <a:noFill/>
          <a:ln>
            <a:noFill/>
          </a:ln>
        </p:spPr>
        <p:txBody>
          <a:bodyPr spcFirstLastPara="1" wrap="square" lIns="91425" tIns="91425" rIns="91425" bIns="91425" anchor="t" anchorCtr="0">
            <a:noAutofit/>
          </a:bodyPr>
          <a:lstStyle/>
          <a:p>
            <a:endParaRPr lang="en-US" sz="1800" dirty="0">
              <a:latin typeface="Calibri"/>
              <a:ea typeface="Calibri"/>
              <a:cs typeface="Calibri"/>
              <a:sym typeface="Calibri"/>
            </a:endParaRPr>
          </a:p>
        </p:txBody>
      </p:sp>
      <p:sp>
        <p:nvSpPr>
          <p:cNvPr id="7" name="Google Shape;191;ga1f4015098_0_548">
            <a:extLst>
              <a:ext uri="{FF2B5EF4-FFF2-40B4-BE49-F238E27FC236}">
                <a16:creationId xmlns:a16="http://schemas.microsoft.com/office/drawing/2014/main" id="{1EB7FAB5-7DC9-4DA7-8750-B2D6A2146E20}"/>
              </a:ext>
            </a:extLst>
          </p:cNvPr>
          <p:cNvSpPr txBox="1"/>
          <p:nvPr/>
        </p:nvSpPr>
        <p:spPr>
          <a:xfrm>
            <a:off x="435228" y="823993"/>
            <a:ext cx="5033909" cy="461714"/>
          </a:xfrm>
          <a:prstGeom prst="rect">
            <a:avLst/>
          </a:prstGeom>
          <a:noFill/>
          <a:ln>
            <a:noFill/>
          </a:ln>
        </p:spPr>
        <p:txBody>
          <a:bodyPr spcFirstLastPara="1" wrap="square" lIns="91425" tIns="45700" rIns="91425" bIns="45700" anchor="t" anchorCtr="0">
            <a:noAutofit/>
          </a:bodyPr>
          <a:lstStyle/>
          <a:p>
            <a:r>
              <a:rPr lang="en-US" sz="2400" dirty="0">
                <a:solidFill>
                  <a:srgbClr val="002060"/>
                </a:solidFill>
                <a:latin typeface="Calibri"/>
                <a:cs typeface="Calibri"/>
                <a:sym typeface="Calibri"/>
              </a:rPr>
              <a:t>Projects Architecture</a:t>
            </a:r>
            <a:endParaRPr lang="en-US" sz="1050" dirty="0"/>
          </a:p>
        </p:txBody>
      </p:sp>
      <p:pic>
        <p:nvPicPr>
          <p:cNvPr id="5" name="Picture 4" descr="Diagram&#10;&#10;Description automatically generated">
            <a:extLst>
              <a:ext uri="{FF2B5EF4-FFF2-40B4-BE49-F238E27FC236}">
                <a16:creationId xmlns:a16="http://schemas.microsoft.com/office/drawing/2014/main" id="{8CFA4D9F-FB1D-419C-A28A-E956D320DB27}"/>
              </a:ext>
            </a:extLst>
          </p:cNvPr>
          <p:cNvPicPr>
            <a:picLocks noChangeAspect="1"/>
          </p:cNvPicPr>
          <p:nvPr/>
        </p:nvPicPr>
        <p:blipFill rotWithShape="1">
          <a:blip r:embed="rId4"/>
          <a:srcRect r="4491" b="11620"/>
          <a:stretch/>
        </p:blipFill>
        <p:spPr>
          <a:xfrm>
            <a:off x="1448956" y="1414246"/>
            <a:ext cx="9134720" cy="4754806"/>
          </a:xfrm>
          <a:prstGeom prst="rect">
            <a:avLst/>
          </a:prstGeom>
        </p:spPr>
      </p:pic>
    </p:spTree>
    <p:extLst>
      <p:ext uri="{BB962C8B-B14F-4D97-AF65-F5344CB8AC3E}">
        <p14:creationId xmlns:p14="http://schemas.microsoft.com/office/powerpoint/2010/main" val="934974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a1f4015098_0_548"/>
          <p:cNvSpPr txBox="1"/>
          <p:nvPr/>
        </p:nvSpPr>
        <p:spPr>
          <a:xfrm>
            <a:off x="70447" y="141445"/>
            <a:ext cx="6161700" cy="646200"/>
          </a:xfrm>
          <a:prstGeom prst="rect">
            <a:avLst/>
          </a:prstGeom>
          <a:noFill/>
          <a:ln>
            <a:noFill/>
          </a:ln>
        </p:spPr>
        <p:txBody>
          <a:bodyPr spcFirstLastPara="1" wrap="square" lIns="91425" tIns="45700" rIns="91425" bIns="45700" anchor="t" anchorCtr="0">
            <a:noAutofit/>
          </a:bodyPr>
          <a:lstStyle/>
          <a:p>
            <a:r>
              <a:rPr lang="en-US" sz="3600" dirty="0">
                <a:solidFill>
                  <a:srgbClr val="002060"/>
                </a:solidFill>
                <a:latin typeface="Calibri"/>
                <a:cs typeface="Calibri"/>
                <a:sym typeface="Calibri"/>
              </a:rPr>
              <a:t>Problem Explanation</a:t>
            </a:r>
            <a:endParaRPr lang="en-US" dirty="0"/>
          </a:p>
        </p:txBody>
      </p:sp>
      <p:pic>
        <p:nvPicPr>
          <p:cNvPr id="192" name="Google Shape;192;ga1f4015098_0_548"/>
          <p:cNvPicPr preferRelativeResize="0"/>
          <p:nvPr/>
        </p:nvPicPr>
        <p:blipFill rotWithShape="1">
          <a:blip r:embed="rId3">
            <a:alphaModFix/>
          </a:blip>
          <a:srcRect/>
          <a:stretch/>
        </p:blipFill>
        <p:spPr>
          <a:xfrm>
            <a:off x="4704425" y="12107"/>
            <a:ext cx="7419975" cy="904875"/>
          </a:xfrm>
          <a:prstGeom prst="rect">
            <a:avLst/>
          </a:prstGeom>
          <a:noFill/>
          <a:ln>
            <a:noFill/>
          </a:ln>
        </p:spPr>
      </p:pic>
      <p:sp>
        <p:nvSpPr>
          <p:cNvPr id="193" name="Google Shape;193;ga1f4015098_0_548"/>
          <p:cNvSpPr txBox="1"/>
          <p:nvPr/>
        </p:nvSpPr>
        <p:spPr>
          <a:xfrm>
            <a:off x="435228" y="1918162"/>
            <a:ext cx="6615812" cy="2242358"/>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1800" dirty="0">
                <a:latin typeface="Calibri"/>
                <a:ea typeface="Calibri"/>
                <a:cs typeface="Calibri"/>
                <a:sym typeface="Calibri"/>
              </a:rPr>
              <a:t>&lt;script\x20type="text/</a:t>
            </a:r>
            <a:r>
              <a:rPr lang="en-US" sz="1800" dirty="0" err="1">
                <a:latin typeface="Calibri"/>
                <a:ea typeface="Calibri"/>
                <a:cs typeface="Calibri"/>
                <a:sym typeface="Calibri"/>
              </a:rPr>
              <a:t>javascript</a:t>
            </a:r>
            <a:r>
              <a:rPr lang="en-US" sz="1800" dirty="0">
                <a:latin typeface="Calibri"/>
                <a:ea typeface="Calibri"/>
                <a:cs typeface="Calibri"/>
                <a:sym typeface="Calibri"/>
              </a:rPr>
              <a:t>"&gt;</a:t>
            </a:r>
            <a:r>
              <a:rPr lang="en-US" sz="1800" dirty="0" err="1">
                <a:latin typeface="Calibri"/>
                <a:ea typeface="Calibri"/>
                <a:cs typeface="Calibri"/>
                <a:sym typeface="Calibri"/>
              </a:rPr>
              <a:t>javascript:alert</a:t>
            </a:r>
            <a:r>
              <a:rPr lang="en-US" sz="1800" dirty="0">
                <a:latin typeface="Calibri"/>
                <a:ea typeface="Calibri"/>
                <a:cs typeface="Calibri"/>
                <a:sym typeface="Calibri"/>
              </a:rPr>
              <a:t>(1);&lt;/script&gt;</a:t>
            </a:r>
          </a:p>
          <a:p>
            <a:pPr marL="285750" indent="-285750">
              <a:buFont typeface="Arial" panose="020B0604020202020204" pitchFamily="34" charset="0"/>
              <a:buChar char="•"/>
            </a:pPr>
            <a:r>
              <a:rPr lang="fr-FR" sz="1800" dirty="0">
                <a:latin typeface="Calibri"/>
                <a:ea typeface="Calibri"/>
                <a:cs typeface="Calibri"/>
                <a:sym typeface="Calibri"/>
              </a:rPr>
              <a:t>"`'&gt;&lt;script&gt;\x09javascript:alert(1)&lt;/script&gt;</a:t>
            </a:r>
            <a:endParaRPr lang="en-US" sz="1800" dirty="0">
              <a:latin typeface="Calibri"/>
              <a:ea typeface="Calibri"/>
              <a:cs typeface="Calibri"/>
              <a:sym typeface="Calibri"/>
            </a:endParaRPr>
          </a:p>
          <a:p>
            <a:pPr marL="285750" indent="-285750">
              <a:buFont typeface="Arial" panose="020B0604020202020204" pitchFamily="34" charset="0"/>
              <a:buChar char="•"/>
            </a:pPr>
            <a:r>
              <a:rPr lang="en-US" sz="1800" dirty="0">
                <a:latin typeface="Calibri"/>
                <a:ea typeface="Calibri"/>
                <a:cs typeface="Calibri"/>
                <a:sym typeface="Calibri"/>
              </a:rPr>
              <a:t>&lt;</a:t>
            </a:r>
            <a:r>
              <a:rPr lang="en-US" sz="1800" dirty="0" err="1">
                <a:latin typeface="Calibri"/>
                <a:ea typeface="Calibri"/>
                <a:cs typeface="Calibri"/>
                <a:sym typeface="Calibri"/>
              </a:rPr>
              <a:t>img</a:t>
            </a:r>
            <a:r>
              <a:rPr lang="en-US" sz="1800" dirty="0">
                <a:latin typeface="Calibri"/>
                <a:ea typeface="Calibri"/>
                <a:cs typeface="Calibri"/>
                <a:sym typeface="Calibri"/>
              </a:rPr>
              <a:t> </a:t>
            </a:r>
            <a:r>
              <a:rPr lang="en-US" sz="1800" dirty="0" err="1">
                <a:latin typeface="Calibri"/>
                <a:ea typeface="Calibri"/>
                <a:cs typeface="Calibri"/>
                <a:sym typeface="Calibri"/>
              </a:rPr>
              <a:t>src</a:t>
            </a:r>
            <a:r>
              <a:rPr lang="en-US" sz="1800" dirty="0">
                <a:latin typeface="Calibri"/>
                <a:ea typeface="Calibri"/>
                <a:cs typeface="Calibri"/>
                <a:sym typeface="Calibri"/>
              </a:rPr>
              <a:t>\x09=x </a:t>
            </a:r>
            <a:r>
              <a:rPr lang="en-US" sz="1800" dirty="0" err="1">
                <a:latin typeface="Calibri"/>
                <a:ea typeface="Calibri"/>
                <a:cs typeface="Calibri"/>
                <a:sym typeface="Calibri"/>
              </a:rPr>
              <a:t>onerror</a:t>
            </a:r>
            <a:r>
              <a:rPr lang="en-US" sz="1800" dirty="0">
                <a:latin typeface="Calibri"/>
                <a:ea typeface="Calibri"/>
                <a:cs typeface="Calibri"/>
                <a:sym typeface="Calibri"/>
              </a:rPr>
              <a:t>="</a:t>
            </a:r>
            <a:r>
              <a:rPr lang="en-US" sz="1800" dirty="0" err="1">
                <a:latin typeface="Calibri"/>
                <a:ea typeface="Calibri"/>
                <a:cs typeface="Calibri"/>
                <a:sym typeface="Calibri"/>
              </a:rPr>
              <a:t>javascript:alert</a:t>
            </a:r>
            <a:r>
              <a:rPr lang="en-US" sz="1800" dirty="0">
                <a:latin typeface="Calibri"/>
                <a:ea typeface="Calibri"/>
                <a:cs typeface="Calibri"/>
                <a:sym typeface="Calibri"/>
              </a:rPr>
              <a:t>(1)"&gt;</a:t>
            </a:r>
          </a:p>
          <a:p>
            <a:pPr marL="285750" indent="-285750">
              <a:buFont typeface="Arial" panose="020B0604020202020204" pitchFamily="34" charset="0"/>
              <a:buChar char="•"/>
            </a:pPr>
            <a:r>
              <a:rPr lang="en-US" sz="1800" dirty="0">
                <a:latin typeface="Calibri"/>
                <a:ea typeface="Calibri"/>
                <a:cs typeface="Calibri"/>
                <a:sym typeface="Calibri"/>
              </a:rPr>
              <a:t>&lt;script /*%00*/&gt;/*%00*/alert(1)/*%00*/&lt;/script /*%00*/</a:t>
            </a:r>
          </a:p>
          <a:p>
            <a:pPr marL="285750" indent="-285750">
              <a:buFont typeface="Arial" panose="020B0604020202020204" pitchFamily="34" charset="0"/>
              <a:buChar char="•"/>
            </a:pPr>
            <a:r>
              <a:rPr lang="en-US" sz="1800" dirty="0">
                <a:latin typeface="Calibri"/>
                <a:ea typeface="Calibri"/>
                <a:cs typeface="Calibri"/>
                <a:sym typeface="Calibri"/>
              </a:rPr>
              <a:t>&lt;math&gt;&lt;a </a:t>
            </a:r>
            <a:r>
              <a:rPr lang="en-US" sz="1800" dirty="0" err="1">
                <a:latin typeface="Calibri"/>
                <a:ea typeface="Calibri"/>
                <a:cs typeface="Calibri"/>
                <a:sym typeface="Calibri"/>
              </a:rPr>
              <a:t>xlink:href</a:t>
            </a:r>
            <a:r>
              <a:rPr lang="en-US" sz="1800" dirty="0">
                <a:latin typeface="Calibri"/>
                <a:ea typeface="Calibri"/>
                <a:cs typeface="Calibri"/>
                <a:sym typeface="Calibri"/>
              </a:rPr>
              <a:t>="//jsfiddle.net/t846h/"&gt;click</a:t>
            </a:r>
          </a:p>
        </p:txBody>
      </p:sp>
      <p:sp>
        <p:nvSpPr>
          <p:cNvPr id="7" name="Google Shape;191;ga1f4015098_0_548">
            <a:extLst>
              <a:ext uri="{FF2B5EF4-FFF2-40B4-BE49-F238E27FC236}">
                <a16:creationId xmlns:a16="http://schemas.microsoft.com/office/drawing/2014/main" id="{1EB7FAB5-7DC9-4DA7-8750-B2D6A2146E20}"/>
              </a:ext>
            </a:extLst>
          </p:cNvPr>
          <p:cNvSpPr txBox="1"/>
          <p:nvPr/>
        </p:nvSpPr>
        <p:spPr>
          <a:xfrm>
            <a:off x="435228" y="823993"/>
            <a:ext cx="5033909" cy="461714"/>
          </a:xfrm>
          <a:prstGeom prst="rect">
            <a:avLst/>
          </a:prstGeom>
          <a:noFill/>
          <a:ln>
            <a:noFill/>
          </a:ln>
        </p:spPr>
        <p:txBody>
          <a:bodyPr spcFirstLastPara="1" wrap="square" lIns="91425" tIns="45700" rIns="91425" bIns="45700" anchor="t" anchorCtr="0">
            <a:noAutofit/>
          </a:bodyPr>
          <a:lstStyle/>
          <a:p>
            <a:r>
              <a:rPr lang="en-US" sz="2400" dirty="0">
                <a:solidFill>
                  <a:srgbClr val="002060"/>
                </a:solidFill>
                <a:latin typeface="Calibri"/>
                <a:cs typeface="Calibri"/>
                <a:sym typeface="Calibri"/>
              </a:rPr>
              <a:t>Sample of attack vectors</a:t>
            </a:r>
            <a:endParaRPr lang="en-US" sz="1050" dirty="0"/>
          </a:p>
        </p:txBody>
      </p:sp>
      <p:sp>
        <p:nvSpPr>
          <p:cNvPr id="8" name="Google Shape;191;ga1f4015098_0_548">
            <a:extLst>
              <a:ext uri="{FF2B5EF4-FFF2-40B4-BE49-F238E27FC236}">
                <a16:creationId xmlns:a16="http://schemas.microsoft.com/office/drawing/2014/main" id="{DCA2DFB4-2F02-4085-9C70-D76D7834820D}"/>
              </a:ext>
            </a:extLst>
          </p:cNvPr>
          <p:cNvSpPr txBox="1"/>
          <p:nvPr/>
        </p:nvSpPr>
        <p:spPr>
          <a:xfrm>
            <a:off x="435228" y="1574874"/>
            <a:ext cx="5033909" cy="461714"/>
          </a:xfrm>
          <a:prstGeom prst="rect">
            <a:avLst/>
          </a:prstGeom>
          <a:noFill/>
          <a:ln>
            <a:noFill/>
          </a:ln>
        </p:spPr>
        <p:txBody>
          <a:bodyPr spcFirstLastPara="1" wrap="square" lIns="91425" tIns="45700" rIns="91425" bIns="45700" anchor="t" anchorCtr="0">
            <a:noAutofit/>
          </a:bodyPr>
          <a:lstStyle/>
          <a:p>
            <a:r>
              <a:rPr lang="en-US" sz="2000" dirty="0">
                <a:solidFill>
                  <a:srgbClr val="002060"/>
                </a:solidFill>
                <a:latin typeface="Calibri"/>
                <a:cs typeface="Calibri"/>
                <a:sym typeface="Calibri"/>
              </a:rPr>
              <a:t>XSS</a:t>
            </a:r>
            <a:endParaRPr lang="en-US" sz="1000" dirty="0"/>
          </a:p>
        </p:txBody>
      </p:sp>
      <p:sp>
        <p:nvSpPr>
          <p:cNvPr id="9" name="Google Shape;191;ga1f4015098_0_548">
            <a:extLst>
              <a:ext uri="{FF2B5EF4-FFF2-40B4-BE49-F238E27FC236}">
                <a16:creationId xmlns:a16="http://schemas.microsoft.com/office/drawing/2014/main" id="{36FD485F-B3D9-4745-9C27-6281244B526E}"/>
              </a:ext>
            </a:extLst>
          </p:cNvPr>
          <p:cNvSpPr txBox="1"/>
          <p:nvPr/>
        </p:nvSpPr>
        <p:spPr>
          <a:xfrm>
            <a:off x="435227" y="3698806"/>
            <a:ext cx="5033909" cy="461714"/>
          </a:xfrm>
          <a:prstGeom prst="rect">
            <a:avLst/>
          </a:prstGeom>
          <a:noFill/>
          <a:ln>
            <a:noFill/>
          </a:ln>
        </p:spPr>
        <p:txBody>
          <a:bodyPr spcFirstLastPara="1" wrap="square" lIns="91425" tIns="45700" rIns="91425" bIns="45700" anchor="t" anchorCtr="0">
            <a:noAutofit/>
          </a:bodyPr>
          <a:lstStyle/>
          <a:p>
            <a:r>
              <a:rPr lang="en-US" sz="2000" dirty="0">
                <a:solidFill>
                  <a:srgbClr val="002060"/>
                </a:solidFill>
                <a:latin typeface="Calibri"/>
                <a:cs typeface="Calibri"/>
                <a:sym typeface="Calibri"/>
              </a:rPr>
              <a:t>SQL Injection</a:t>
            </a:r>
            <a:endParaRPr lang="en-US" sz="1000" dirty="0"/>
          </a:p>
        </p:txBody>
      </p:sp>
      <p:sp>
        <p:nvSpPr>
          <p:cNvPr id="10" name="Google Shape;191;ga1f4015098_0_548">
            <a:extLst>
              <a:ext uri="{FF2B5EF4-FFF2-40B4-BE49-F238E27FC236}">
                <a16:creationId xmlns:a16="http://schemas.microsoft.com/office/drawing/2014/main" id="{68EFA941-6693-4A13-BAA6-3EAE74EEC4A4}"/>
              </a:ext>
            </a:extLst>
          </p:cNvPr>
          <p:cNvSpPr txBox="1"/>
          <p:nvPr/>
        </p:nvSpPr>
        <p:spPr>
          <a:xfrm>
            <a:off x="435226" y="4160520"/>
            <a:ext cx="5033909" cy="461714"/>
          </a:xfrm>
          <a:prstGeom prst="rect">
            <a:avLst/>
          </a:prstGeom>
          <a:noFill/>
          <a:ln>
            <a:noFill/>
          </a:ln>
        </p:spPr>
        <p:txBody>
          <a:bodyPr spcFirstLastPara="1" wrap="square" lIns="91425" tIns="45700" rIns="91425" bIns="45700" anchor="t" anchorCtr="0">
            <a:noAutofit/>
          </a:bodyPr>
          <a:lstStyle/>
          <a:p>
            <a:r>
              <a:rPr lang="es-CO" sz="2000" dirty="0">
                <a:solidFill>
                  <a:srgbClr val="002060"/>
                </a:solidFill>
                <a:latin typeface="Calibri"/>
                <a:cs typeface="Calibri"/>
                <a:sym typeface="Calibri"/>
              </a:rPr>
              <a:t>XXE </a:t>
            </a:r>
            <a:r>
              <a:rPr lang="en-US" sz="2000" dirty="0">
                <a:solidFill>
                  <a:srgbClr val="002060"/>
                </a:solidFill>
                <a:latin typeface="Calibri"/>
                <a:cs typeface="Calibri"/>
                <a:sym typeface="Calibri"/>
              </a:rPr>
              <a:t>Injection</a:t>
            </a:r>
            <a:endParaRPr lang="en-US" sz="1000" dirty="0"/>
          </a:p>
        </p:txBody>
      </p:sp>
    </p:spTree>
    <p:extLst>
      <p:ext uri="{BB962C8B-B14F-4D97-AF65-F5344CB8AC3E}">
        <p14:creationId xmlns:p14="http://schemas.microsoft.com/office/powerpoint/2010/main" val="1712926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pic>
        <p:nvPicPr>
          <p:cNvPr id="234" name="Google Shape;234;ga1f4015098_0_285"/>
          <p:cNvPicPr preferRelativeResize="0"/>
          <p:nvPr/>
        </p:nvPicPr>
        <p:blipFill rotWithShape="1">
          <a:blip r:embed="rId3">
            <a:alphaModFix/>
          </a:blip>
          <a:srcRect r="21593"/>
          <a:stretch/>
        </p:blipFill>
        <p:spPr>
          <a:xfrm>
            <a:off x="3937436" y="903008"/>
            <a:ext cx="8236636" cy="5764562"/>
          </a:xfrm>
          <a:prstGeom prst="rect">
            <a:avLst/>
          </a:prstGeom>
          <a:noFill/>
          <a:ln>
            <a:noFill/>
          </a:ln>
        </p:spPr>
      </p:pic>
      <p:sp>
        <p:nvSpPr>
          <p:cNvPr id="235" name="Google Shape;235;ga1f4015098_0_285"/>
          <p:cNvSpPr/>
          <p:nvPr/>
        </p:nvSpPr>
        <p:spPr>
          <a:xfrm>
            <a:off x="-63952" y="1792810"/>
            <a:ext cx="6043449" cy="1444657"/>
          </a:xfrm>
          <a:custGeom>
            <a:avLst/>
            <a:gdLst/>
            <a:ahLst/>
            <a:cxnLst/>
            <a:rect l="l" t="t" r="r" b="b"/>
            <a:pathLst>
              <a:path w="9866856" h="552450" extrusionOk="0">
                <a:moveTo>
                  <a:pt x="0" y="0"/>
                </a:moveTo>
                <a:lnTo>
                  <a:pt x="9690272" y="0"/>
                </a:lnTo>
                <a:cubicBezTo>
                  <a:pt x="9912214" y="264049"/>
                  <a:pt x="9938847" y="279524"/>
                  <a:pt x="9690272" y="552450"/>
                </a:cubicBezTo>
                <a:lnTo>
                  <a:pt x="0" y="552450"/>
                </a:lnTo>
                <a:lnTo>
                  <a:pt x="0" y="0"/>
                </a:lnTo>
                <a:close/>
              </a:path>
            </a:pathLst>
          </a:custGeom>
          <a:solidFill>
            <a:srgbClr val="0A3380"/>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36" name="Google Shape;236;ga1f4015098_0_285"/>
          <p:cNvPicPr preferRelativeResize="0"/>
          <p:nvPr/>
        </p:nvPicPr>
        <p:blipFill rotWithShape="1">
          <a:blip r:embed="rId4">
            <a:alphaModFix/>
          </a:blip>
          <a:srcRect/>
          <a:stretch/>
        </p:blipFill>
        <p:spPr>
          <a:xfrm>
            <a:off x="-923570" y="7086960"/>
            <a:ext cx="990651" cy="1111307"/>
          </a:xfrm>
          <a:prstGeom prst="rect">
            <a:avLst/>
          </a:prstGeom>
          <a:noFill/>
          <a:ln>
            <a:noFill/>
          </a:ln>
        </p:spPr>
      </p:pic>
      <p:pic>
        <p:nvPicPr>
          <p:cNvPr id="237" name="Google Shape;237;ga1f4015098_0_285"/>
          <p:cNvPicPr preferRelativeResize="0"/>
          <p:nvPr/>
        </p:nvPicPr>
        <p:blipFill rotWithShape="1">
          <a:blip r:embed="rId5">
            <a:alphaModFix/>
          </a:blip>
          <a:srcRect/>
          <a:stretch/>
        </p:blipFill>
        <p:spPr>
          <a:xfrm>
            <a:off x="642727" y="7791822"/>
            <a:ext cx="2332824" cy="406445"/>
          </a:xfrm>
          <a:prstGeom prst="rect">
            <a:avLst/>
          </a:prstGeom>
          <a:noFill/>
          <a:ln>
            <a:noFill/>
          </a:ln>
        </p:spPr>
      </p:pic>
      <p:sp>
        <p:nvSpPr>
          <p:cNvPr id="238" name="Google Shape;238;ga1f4015098_0_285"/>
          <p:cNvSpPr/>
          <p:nvPr/>
        </p:nvSpPr>
        <p:spPr>
          <a:xfrm>
            <a:off x="985991" y="1990413"/>
            <a:ext cx="3866100" cy="1015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CO" sz="6000" dirty="0">
                <a:solidFill>
                  <a:schemeClr val="lt1"/>
                </a:solidFill>
              </a:rPr>
              <a:t>THANKS!</a:t>
            </a:r>
            <a:endParaRPr dirty="0">
              <a:solidFill>
                <a:schemeClr val="lt1"/>
              </a:solidFill>
            </a:endParaRPr>
          </a:p>
        </p:txBody>
      </p:sp>
      <p:sp>
        <p:nvSpPr>
          <p:cNvPr id="239" name="Google Shape;239;ga1f4015098_0_285"/>
          <p:cNvSpPr/>
          <p:nvPr/>
        </p:nvSpPr>
        <p:spPr>
          <a:xfrm>
            <a:off x="3937000" y="5636843"/>
            <a:ext cx="7702500" cy="7101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40" name="Google Shape;240;ga1f4015098_0_285"/>
          <p:cNvGrpSpPr/>
          <p:nvPr/>
        </p:nvGrpSpPr>
        <p:grpSpPr>
          <a:xfrm>
            <a:off x="4207788" y="5636843"/>
            <a:ext cx="7160732" cy="704850"/>
            <a:chOff x="4188329" y="5943786"/>
            <a:chExt cx="7160732" cy="704850"/>
          </a:xfrm>
        </p:grpSpPr>
        <p:grpSp>
          <p:nvGrpSpPr>
            <p:cNvPr id="241" name="Google Shape;241;ga1f4015098_0_285"/>
            <p:cNvGrpSpPr/>
            <p:nvPr/>
          </p:nvGrpSpPr>
          <p:grpSpPr>
            <a:xfrm>
              <a:off x="4188329" y="5943786"/>
              <a:ext cx="3080272" cy="704850"/>
              <a:chOff x="606918" y="6191182"/>
              <a:chExt cx="3158605" cy="704850"/>
            </a:xfrm>
          </p:grpSpPr>
          <p:sp>
            <p:nvSpPr>
              <p:cNvPr id="242" name="Google Shape;242;ga1f4015098_0_285"/>
              <p:cNvSpPr txBox="1"/>
              <p:nvPr/>
            </p:nvSpPr>
            <p:spPr>
              <a:xfrm>
                <a:off x="1294123" y="6400329"/>
                <a:ext cx="24714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CO" sz="1800" b="1">
                    <a:solidFill>
                      <a:srgbClr val="595959"/>
                    </a:solidFill>
                    <a:latin typeface="Candara"/>
                    <a:ea typeface="Candara"/>
                    <a:cs typeface="Candara"/>
                    <a:sym typeface="Candara"/>
                  </a:rPr>
                  <a:t>@MACC_URosario</a:t>
                </a:r>
                <a:endParaRPr sz="1800" b="1">
                  <a:solidFill>
                    <a:schemeClr val="dk1"/>
                  </a:solidFill>
                  <a:latin typeface="Calibri"/>
                  <a:ea typeface="Calibri"/>
                  <a:cs typeface="Calibri"/>
                  <a:sym typeface="Calibri"/>
                </a:endParaRPr>
              </a:p>
            </p:txBody>
          </p:sp>
          <p:pic>
            <p:nvPicPr>
              <p:cNvPr id="243" name="Google Shape;243;ga1f4015098_0_285"/>
              <p:cNvPicPr preferRelativeResize="0"/>
              <p:nvPr/>
            </p:nvPicPr>
            <p:blipFill rotWithShape="1">
              <a:blip r:embed="rId6">
                <a:alphaModFix/>
              </a:blip>
              <a:srcRect/>
              <a:stretch/>
            </p:blipFill>
            <p:spPr>
              <a:xfrm>
                <a:off x="606918" y="6191182"/>
                <a:ext cx="676275" cy="704850"/>
              </a:xfrm>
              <a:prstGeom prst="rect">
                <a:avLst/>
              </a:prstGeom>
              <a:noFill/>
              <a:ln>
                <a:noFill/>
              </a:ln>
            </p:spPr>
          </p:pic>
        </p:grpSp>
        <p:pic>
          <p:nvPicPr>
            <p:cNvPr id="244" name="Google Shape;244;ga1f4015098_0_285"/>
            <p:cNvPicPr preferRelativeResize="0"/>
            <p:nvPr/>
          </p:nvPicPr>
          <p:blipFill rotWithShape="1">
            <a:blip r:embed="rId7">
              <a:alphaModFix/>
            </a:blip>
            <a:srcRect/>
            <a:stretch/>
          </p:blipFill>
          <p:spPr>
            <a:xfrm>
              <a:off x="9785897" y="6034601"/>
              <a:ext cx="499217" cy="489833"/>
            </a:xfrm>
            <a:prstGeom prst="rect">
              <a:avLst/>
            </a:prstGeom>
            <a:noFill/>
            <a:ln>
              <a:noFill/>
            </a:ln>
          </p:spPr>
        </p:pic>
        <p:sp>
          <p:nvSpPr>
            <p:cNvPr id="245" name="Google Shape;245;ga1f4015098_0_285"/>
            <p:cNvSpPr txBox="1"/>
            <p:nvPr/>
          </p:nvSpPr>
          <p:spPr>
            <a:xfrm>
              <a:off x="10308061" y="6136149"/>
              <a:ext cx="10410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CO" sz="1800" b="1">
                  <a:solidFill>
                    <a:srgbClr val="595959"/>
                  </a:solidFill>
                  <a:latin typeface="Candara"/>
                  <a:ea typeface="Candara"/>
                  <a:cs typeface="Candara"/>
                  <a:sym typeface="Candara"/>
                </a:rPr>
                <a:t>macc_ur</a:t>
              </a:r>
              <a:endParaRPr sz="1800" b="1">
                <a:solidFill>
                  <a:schemeClr val="dk1"/>
                </a:solidFill>
                <a:latin typeface="Calibri"/>
                <a:ea typeface="Calibri"/>
                <a:cs typeface="Calibri"/>
                <a:sym typeface="Calibri"/>
              </a:endParaRPr>
            </a:p>
          </p:txBody>
        </p:sp>
        <p:pic>
          <p:nvPicPr>
            <p:cNvPr id="246" name="Google Shape;246;ga1f4015098_0_285"/>
            <p:cNvPicPr preferRelativeResize="0"/>
            <p:nvPr/>
          </p:nvPicPr>
          <p:blipFill rotWithShape="1">
            <a:blip r:embed="rId8">
              <a:alphaModFix/>
            </a:blip>
            <a:srcRect/>
            <a:stretch/>
          </p:blipFill>
          <p:spPr>
            <a:xfrm>
              <a:off x="7063097" y="6034601"/>
              <a:ext cx="571831" cy="571831"/>
            </a:xfrm>
            <a:prstGeom prst="rect">
              <a:avLst/>
            </a:prstGeom>
            <a:noFill/>
            <a:ln>
              <a:noFill/>
            </a:ln>
          </p:spPr>
        </p:pic>
        <p:sp>
          <p:nvSpPr>
            <p:cNvPr id="247" name="Google Shape;247;ga1f4015098_0_285"/>
            <p:cNvSpPr txBox="1"/>
            <p:nvPr/>
          </p:nvSpPr>
          <p:spPr>
            <a:xfrm>
              <a:off x="7625389" y="6129684"/>
              <a:ext cx="2410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CO" sz="1800" b="1">
                  <a:solidFill>
                    <a:srgbClr val="595959"/>
                  </a:solidFill>
                  <a:latin typeface="Candara"/>
                  <a:ea typeface="Candara"/>
                  <a:cs typeface="Candara"/>
                  <a:sym typeface="Candara"/>
                </a:rPr>
                <a:t>@MACC.URosario</a:t>
              </a:r>
              <a:endParaRPr sz="1800" b="1">
                <a:solidFill>
                  <a:schemeClr val="dk1"/>
                </a:solidFill>
                <a:latin typeface="Calibri"/>
                <a:ea typeface="Calibri"/>
                <a:cs typeface="Calibri"/>
                <a:sym typeface="Calibri"/>
              </a:endParaRPr>
            </a:p>
          </p:txBody>
        </p:sp>
      </p:grpSp>
      <p:pic>
        <p:nvPicPr>
          <p:cNvPr id="248" name="Google Shape;248;ga1f4015098_0_285"/>
          <p:cNvPicPr preferRelativeResize="0"/>
          <p:nvPr/>
        </p:nvPicPr>
        <p:blipFill rotWithShape="1">
          <a:blip r:embed="rId9">
            <a:alphaModFix/>
          </a:blip>
          <a:srcRect/>
          <a:stretch/>
        </p:blipFill>
        <p:spPr>
          <a:xfrm>
            <a:off x="2729937" y="0"/>
            <a:ext cx="9424867" cy="974745"/>
          </a:xfrm>
          <a:prstGeom prst="rect">
            <a:avLst/>
          </a:prstGeom>
          <a:noFill/>
          <a:ln>
            <a:noFill/>
          </a:ln>
        </p:spPr>
      </p:pic>
      <p:sp>
        <p:nvSpPr>
          <p:cNvPr id="249" name="Google Shape;249;ga1f4015098_0_285"/>
          <p:cNvSpPr/>
          <p:nvPr/>
        </p:nvSpPr>
        <p:spPr>
          <a:xfrm>
            <a:off x="93233" y="3433339"/>
            <a:ext cx="3943500" cy="1986600"/>
          </a:xfrm>
          <a:prstGeom prst="rect">
            <a:avLst/>
          </a:prstGeom>
          <a:noFill/>
          <a:ln>
            <a:noFill/>
          </a:ln>
        </p:spPr>
        <p:txBody>
          <a:bodyPr spcFirstLastPara="1" wrap="square" lIns="91425" tIns="45700" rIns="91425" bIns="45700" anchor="t" anchorCtr="0">
            <a:noAutofit/>
          </a:bodyPr>
          <a:lstStyle/>
          <a:p>
            <a:r>
              <a:rPr lang="es-CO" sz="2400" b="1" dirty="0">
                <a:solidFill>
                  <a:srgbClr val="002060"/>
                </a:solidFill>
                <a:latin typeface="Candara"/>
                <a:ea typeface="Candara"/>
                <a:cs typeface="Calibri"/>
                <a:sym typeface="Candara"/>
              </a:rPr>
              <a:t>Juan E. </a:t>
            </a:r>
            <a:r>
              <a:rPr lang="es-CO" sz="2400" b="1" dirty="0">
                <a:solidFill>
                  <a:srgbClr val="002060"/>
                </a:solidFill>
                <a:latin typeface="Candara"/>
                <a:ea typeface="Candara"/>
                <a:cs typeface="Calibri"/>
                <a:sym typeface="Calibri"/>
              </a:rPr>
              <a:t>Murcia, Rodrigo Castillo and David F. Martínez</a:t>
            </a:r>
            <a:endParaRPr lang="en-US" sz="2400" dirty="0">
              <a:ea typeface="Candara"/>
            </a:endParaRPr>
          </a:p>
          <a:p>
            <a:pPr marL="0" lvl="0" indent="0" algn="l">
              <a:spcBef>
                <a:spcPts val="0"/>
              </a:spcBef>
              <a:spcAft>
                <a:spcPts val="0"/>
              </a:spcAft>
              <a:buNone/>
            </a:pPr>
            <a:endParaRPr lang="en-US" sz="2400" dirty="0">
              <a:ea typeface="Calibri"/>
            </a:endParaRPr>
          </a:p>
          <a:p>
            <a:pPr marL="0" lvl="0" indent="0" algn="l">
              <a:spcBef>
                <a:spcPts val="0"/>
              </a:spcBef>
              <a:spcAft>
                <a:spcPts val="0"/>
              </a:spcAft>
              <a:buNone/>
            </a:pPr>
            <a:r>
              <a:rPr lang="es-CO" sz="1800" dirty="0">
                <a:solidFill>
                  <a:srgbClr val="002060"/>
                </a:solidFill>
                <a:latin typeface="Calibri"/>
                <a:ea typeface="Calibri"/>
                <a:cs typeface="Calibri"/>
                <a:sym typeface="Calibri"/>
              </a:rPr>
              <a:t>MACC</a:t>
            </a:r>
            <a:endParaRPr lang="en-US" sz="1800">
              <a:ea typeface="Calibri"/>
            </a:endParaRPr>
          </a:p>
          <a:p>
            <a:r>
              <a:rPr lang="es-CO" sz="1800" dirty="0">
                <a:solidFill>
                  <a:srgbClr val="002060"/>
                </a:solidFill>
                <a:latin typeface="Calibri"/>
                <a:cs typeface="Calibri"/>
                <a:sym typeface="Calibri"/>
              </a:rPr>
              <a:t>U Rosario</a:t>
            </a:r>
            <a:endParaRPr sz="2000" dirty="0"/>
          </a:p>
          <a:p>
            <a:pPr marL="0" lvl="0" indent="0" algn="l" rtl="0">
              <a:spcBef>
                <a:spcPts val="0"/>
              </a:spcBef>
              <a:spcAft>
                <a:spcPts val="0"/>
              </a:spcAft>
              <a:buNone/>
            </a:pPr>
            <a:endParaRPr sz="1200" dirty="0">
              <a:solidFill>
                <a:srgbClr val="595959"/>
              </a:solidFill>
              <a:latin typeface="Calibri"/>
              <a:ea typeface="Calibri"/>
              <a:cs typeface="Calibri"/>
            </a:endParaRPr>
          </a:p>
          <a:p>
            <a:r>
              <a:rPr lang="es-CO" b="1" dirty="0">
                <a:solidFill>
                  <a:srgbClr val="595959"/>
                </a:solidFill>
                <a:latin typeface="Calibri"/>
                <a:ea typeface="Calibri"/>
                <a:cs typeface="Calibri"/>
                <a:sym typeface="Calibri"/>
                <a:hlinkClick r:id="rId10"/>
              </a:rPr>
              <a:t>juane.murcia@urosario.edu.co</a:t>
            </a:r>
            <a:endParaRPr lang="es-CO">
              <a:ea typeface="Calibri"/>
            </a:endParaRPr>
          </a:p>
          <a:p>
            <a:r>
              <a:rPr lang="es-CO" b="1" dirty="0">
                <a:solidFill>
                  <a:srgbClr val="595959"/>
                </a:solidFill>
                <a:latin typeface="Calibri"/>
                <a:ea typeface="Calibri"/>
                <a:cs typeface="Calibri"/>
                <a:sym typeface="Calibri"/>
                <a:hlinkClick r:id="rId11"/>
              </a:rPr>
              <a:t>rodrigo.castillo@urosario.edu.co</a:t>
            </a:r>
            <a:endParaRPr lang="es-CO">
              <a:ea typeface="Calibri"/>
            </a:endParaRPr>
          </a:p>
          <a:p>
            <a:pPr marL="0" lvl="0" indent="0" algn="l">
              <a:spcBef>
                <a:spcPts val="0"/>
              </a:spcBef>
              <a:spcAft>
                <a:spcPts val="0"/>
              </a:spcAft>
              <a:buNone/>
            </a:pPr>
            <a:r>
              <a:rPr lang="es-CO" b="1" dirty="0">
                <a:solidFill>
                  <a:srgbClr val="595959"/>
                </a:solidFill>
                <a:latin typeface="Calibri"/>
                <a:ea typeface="Calibri"/>
                <a:cs typeface="Calibri"/>
                <a:sym typeface="Calibri"/>
                <a:hlinkClick r:id="rId12"/>
              </a:rPr>
              <a:t>davidfel.martinez@urosario.edu.co</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TotalTime>
  <Words>395</Words>
  <Application>Microsoft Office PowerPoint</Application>
  <PresentationFormat>Widescreen</PresentationFormat>
  <Paragraphs>56</Paragraphs>
  <Slides>8</Slides>
  <Notes>8</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8</vt:i4>
      </vt:variant>
    </vt:vector>
  </HeadingPairs>
  <TitlesOfParts>
    <vt:vector size="13" baseType="lpstr">
      <vt:lpstr>Calibri</vt:lpstr>
      <vt:lpstr>Candara</vt:lpstr>
      <vt:lpstr>Arial</vt:lpstr>
      <vt:lpstr>Tema de Office</vt:lpstr>
      <vt:lpstr>Tema de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Valerie Elisabeth Gauthier Umana</dc:creator>
  <cp:lastModifiedBy>Juan Murcia Nieto</cp:lastModifiedBy>
  <cp:revision>181</cp:revision>
  <dcterms:modified xsi:type="dcterms:W3CDTF">2021-05-12T01:43:10Z</dcterms:modified>
</cp:coreProperties>
</file>